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5.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notesSlides/notesSlide6.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7.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9.xml" ContentType="application/vnd.openxmlformats-officedocument.presentationml.notesSlide+xml"/>
  <Override PartName="/ppt/ink/ink50.xml" ContentType="application/inkml+xml"/>
  <Override PartName="/ppt/ink/ink51.xml" ContentType="application/inkml+xml"/>
  <Override PartName="/ppt/ink/ink52.xml" ContentType="application/inkml+xml"/>
  <Override PartName="/ppt/ink/ink53.xml" ContentType="application/inkml+xml"/>
  <Override PartName="/ppt/notesSlides/notesSlide10.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11.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64.xml" ContentType="application/inkml+xml"/>
  <Override PartName="/ppt/ink/ink65.xml" ContentType="application/inkml+xml"/>
  <Override PartName="/ppt/ink/ink6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66" r:id="rId2"/>
    <p:sldId id="256" r:id="rId3"/>
    <p:sldId id="257" r:id="rId4"/>
    <p:sldId id="258" r:id="rId5"/>
    <p:sldId id="259" r:id="rId6"/>
    <p:sldId id="260" r:id="rId7"/>
    <p:sldId id="261" r:id="rId8"/>
    <p:sldId id="262" r:id="rId9"/>
    <p:sldId id="263" r:id="rId10"/>
    <p:sldId id="268" r:id="rId11"/>
    <p:sldId id="264" r:id="rId12"/>
    <p:sldId id="265" r:id="rId13"/>
    <p:sldId id="267" r:id="rId14"/>
  </p:sldIdLst>
  <p:sldSz cx="14630400" cy="8229600"/>
  <p:notesSz cx="8229600" cy="14630400"/>
  <p:embeddedFontLst>
    <p:embeddedFont>
      <p:font typeface="Arial Black" panose="020B0A04020102020204" pitchFamily="34" charset="0"/>
      <p:bold r:id="rId16"/>
    </p:embeddedFont>
    <p:embeddedFont>
      <p:font typeface="Barlow" panose="00000500000000000000" pitchFamily="2" charset="0"/>
      <p:regular r:id="rId17"/>
      <p:bold r:id="rId18"/>
      <p:italic r:id="rId19"/>
      <p:boldItalic r:id="rId20"/>
    </p:embeddedFont>
    <p:embeddedFont>
      <p:font typeface="Calibri" panose="020F050202020403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6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2:14.637"/>
    </inkml:context>
    <inkml:brush xml:id="br0">
      <inkml:brushProperty name="width" value="0.35" units="cm"/>
      <inkml:brushProperty name="height" value="0.35" units="cm"/>
      <inkml:brushProperty name="color" value="#060519"/>
    </inkml:brush>
  </inkml:definitions>
  <inkml:trace contextRef="#ctx0" brushRef="#br0">1 54 24575,'660'-26'0,"74"0"0,-694 26 0,-24-1 0,0 1 0,1 0 0,-2 1 0,1 1 0,0 0 0,0 1 0,0 1 0,27 11 0,-24-6 0,200 88 0,-174-80 0,1-2 0,0-3 0,49 8 0,-34-11 0,114 3 0,540-13 0,-572-10 0,-63 13 0,126-4 0,-140-8 0,-49 6 0,1 1 0,22 0 0,-17 1 0,37-6 0,-39 4 0,1 1 0,25-1 0,72-6 0,-24 4 0,-73 3 0,91-7 0,-94 9-1365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4:41.646"/>
    </inkml:context>
    <inkml:brush xml:id="br0">
      <inkml:brushProperty name="width" value="0.35" units="cm"/>
      <inkml:brushProperty name="height" value="0.35" units="cm"/>
      <inkml:brushProperty name="color" value="#060519"/>
    </inkml:brush>
  </inkml:definitions>
  <inkml:trace contextRef="#ctx0" brushRef="#br0">0 0 24445,'4111'0'0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4:45.069"/>
    </inkml:context>
    <inkml:brush xml:id="br0">
      <inkml:brushProperty name="width" value="0.35" units="cm"/>
      <inkml:brushProperty name="height" value="0.35" units="cm"/>
      <inkml:brushProperty name="color" value="#060519"/>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4:47.724"/>
    </inkml:context>
    <inkml:brush xml:id="br0">
      <inkml:brushProperty name="width" value="0.35" units="cm"/>
      <inkml:brushProperty name="height" value="0.35" units="cm"/>
      <inkml:brushProperty name="color" value="#060519"/>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0:08.048"/>
    </inkml:context>
    <inkml:brush xml:id="br0">
      <inkml:brushProperty name="width" value="0.35" units="cm"/>
      <inkml:brushProperty name="height" value="0.35" units="cm"/>
      <inkml:brushProperty name="color" value="#060519"/>
    </inkml:brush>
  </inkml:definitions>
  <inkml:trace contextRef="#ctx0" brushRef="#br0">0 11 24533,'4201'0'0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0:03.652"/>
    </inkml:context>
    <inkml:brush xml:id="br0">
      <inkml:brushProperty name="width" value="0.35" units="cm"/>
      <inkml:brushProperty name="height" value="0.35" units="cm"/>
      <inkml:brushProperty name="color" value="#060519"/>
    </inkml:brush>
  </inkml:definitions>
  <inkml:trace contextRef="#ctx0" brushRef="#br0">3164 106 24575,'-731'0'0,"674"-3"0,-90-17 0,96 12 0,-179-32 0,188 34 0,-54-2 0,-22-3 0,55 5 0,0 2 0,-77 6 0,37 0 0,-61-4 0,-173 4 0,278 4 0,-112 26 0,63-9 0,61-13 0,1 2 0,-83 31 0,-59 28 0,169-65 0,14-5 0,1 1 0,-1-1 0,1 1 0,0 0 0,-1 0 0,-5 5 0,9-6 0,-1 1 0,1-1 0,-1 1 0,1 0 0,0 0 0,-1-1 0,1 1 0,0 0 0,0 0 0,1 0 0,-1 0 0,0 0 0,1 1 0,-1-1 0,1 0 0,-1 0 0,1 0 0,0 3 0,0 155 0,1-70 0,-1-85-68,0-1 0,1 1-1,-1 0 1,1 0 0,0 0 0,0 0-1,0 0 1,0-1 0,1 1 0,0 0-1,0-1 1,1 0 0,-1 1 0,1-1-1,0 0 1,0 0 0,0 0-1,0-1 1,5 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0:00.114"/>
    </inkml:context>
    <inkml:brush xml:id="br0">
      <inkml:brushProperty name="width" value="0.35" units="cm"/>
      <inkml:brushProperty name="height" value="0.35" units="cm"/>
      <inkml:brushProperty name="color" value="#060519"/>
    </inkml:brush>
  </inkml:definitions>
  <inkml:trace contextRef="#ctx0" brushRef="#br0">0 24 24575,'643'31'0,"-591"-23"0,62 21 0,23 3 0,13-7 0,0-7 0,176-1 0,-145-3 0,-83-3 0,-77-9 0,118 10 0,261-10 0,-304-15 0,98-26 0,-119 22 0,-2 3 0,0 2 0,0 4 0,83 1 0,-140 5 0,-1 1 0,1-2 0,-1 0 0,1-1 0,-1 0 0,0-1 0,19-10 0,38-11 0,-52 22 0,-1 1 0,1 1 0,0 1 0,0 1 0,26 3 0,12-1 0,-45-1 0,0-1 0,0-1 0,0 0 0,0 0 0,0-1 0,0-1 0,-1 0 0,21-8 0,-20 6 0,0 2 0,1-1 0,-1 2 0,1 0 0,0 0 0,20 1 0,15-2 0,93 0 93,-87 4-1551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0:10.172"/>
    </inkml:context>
    <inkml:brush xml:id="br0">
      <inkml:brushProperty name="width" value="0.35" units="cm"/>
      <inkml:brushProperty name="height" value="0.35" units="cm"/>
      <inkml:brushProperty name="color" value="#060519"/>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0:10.951"/>
    </inkml:context>
    <inkml:brush xml:id="br0">
      <inkml:brushProperty name="width" value="0.35" units="cm"/>
      <inkml:brushProperty name="height" value="0.35" units="cm"/>
      <inkml:brushProperty name="color" value="#060519"/>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6:10:12.829"/>
    </inkml:context>
    <inkml:brush xml:id="br0">
      <inkml:brushProperty name="width" value="0.35" units="cm"/>
      <inkml:brushProperty name="height" value="0.35" units="cm"/>
      <inkml:brushProperty name="color" value="#060519"/>
    </inkml:brush>
  </inkml:definitions>
  <inkml:trace contextRef="#ctx0" brushRef="#br0">3511 0 24575,'-179'12'0,"-9"-1"0,-514-12 0,-624-12 0,413 4-246,710 9-873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3:42.659"/>
    </inkml:context>
    <inkml:brush xml:id="br0">
      <inkml:brushProperty name="width" value="0.35" units="cm"/>
      <inkml:brushProperty name="height" value="0.35" units="cm"/>
      <inkml:brushProperty name="color" value="#060519"/>
    </inkml:brush>
  </inkml:definitions>
  <inkml:trace contextRef="#ctx0" brushRef="#br0">0 78 24633,'4145'-78'0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2:17.858"/>
    </inkml:context>
    <inkml:brush xml:id="br0">
      <inkml:brushProperty name="width" value="0.35" units="cm"/>
      <inkml:brushProperty name="height" value="0.35" units="cm"/>
      <inkml:brushProperty name="color" value="#060519"/>
    </inkml:brush>
  </inkml:definitions>
  <inkml:trace contextRef="#ctx0" brushRef="#br0">1 1 24575,'108'-1'0,"113"2"0,-191 2 0,0 1 0,35 10 0,-39-8 0,-1 0 0,1-2 0,40 1 0,577-6 0,-530-10 0,-93 9 0,123-5 0,-30 7-1365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3:48.854"/>
    </inkml:context>
    <inkml:brush xml:id="br0">
      <inkml:brushProperty name="width" value="0.35" units="cm"/>
      <inkml:brushProperty name="height" value="0.35" units="cm"/>
      <inkml:brushProperty name="color" value="#060519"/>
    </inkml:brush>
  </inkml:definitions>
  <inkml:trace contextRef="#ctx0" brushRef="#br0">0 7 24667,'4223'0'0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3:55.172"/>
    </inkml:context>
    <inkml:brush xml:id="br0">
      <inkml:brushProperty name="width" value="0.35" units="cm"/>
      <inkml:brushProperty name="height" value="0.35" units="cm"/>
      <inkml:brushProperty name="color" value="#060519"/>
    </inkml:brush>
  </inkml:definitions>
  <inkml:trace contextRef="#ctx0" brushRef="#br0">0 2 24535,'4223'0'0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5:17.495"/>
    </inkml:context>
    <inkml:brush xml:id="br0">
      <inkml:brushProperty name="width" value="0.35" units="cm"/>
      <inkml:brushProperty name="height" value="0.35" units="cm"/>
      <inkml:brushProperty name="color" value="#060519"/>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5:28.460"/>
    </inkml:context>
    <inkml:brush xml:id="br0">
      <inkml:brushProperty name="width" value="0.35" units="cm"/>
      <inkml:brushProperty name="height" value="0.35" units="cm"/>
      <inkml:brushProperty name="color" value="#060519"/>
    </inkml:brush>
  </inkml:definitions>
  <inkml:trace contextRef="#ctx0" brushRef="#br0">1 0 24575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5:49.778"/>
    </inkml:context>
    <inkml:brush xml:id="br0">
      <inkml:brushProperty name="width" value="0.35" units="cm"/>
      <inkml:brushProperty name="height" value="0.35" units="cm"/>
      <inkml:brushProperty name="color" value="#060519"/>
    </inkml:brush>
  </inkml:definitions>
  <inkml:trace contextRef="#ctx0" brushRef="#br0">0 1 24439,'4091'42'0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5:57.271"/>
    </inkml:context>
    <inkml:brush xml:id="br0">
      <inkml:brushProperty name="width" value="0.35" units="cm"/>
      <inkml:brushProperty name="height" value="0.35" units="cm"/>
      <inkml:brushProperty name="color" value="#060519"/>
    </inkml:brush>
  </inkml:definitions>
  <inkml:trace contextRef="#ctx0" brushRef="#br0">0 31 24539,'4101'-31'0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6:00.089"/>
    </inkml:context>
    <inkml:brush xml:id="br0">
      <inkml:brushProperty name="width" value="0.35" units="cm"/>
      <inkml:brushProperty name="height" value="0.35" units="cm"/>
      <inkml:brushProperty name="color" value="#060519"/>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6:02.602"/>
    </inkml:context>
    <inkml:brush xml:id="br0">
      <inkml:brushProperty name="width" value="0.35" units="cm"/>
      <inkml:brushProperty name="height" value="0.35" units="cm"/>
      <inkml:brushProperty name="color" value="#060519"/>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7:14.652"/>
    </inkml:context>
    <inkml:brush xml:id="br0">
      <inkml:brushProperty name="width" value="0.35" units="cm"/>
      <inkml:brushProperty name="height" value="0.35" units="cm"/>
      <inkml:brushProperty name="color" value="#060519"/>
    </inkml:brush>
  </inkml:definitions>
  <inkml:trace contextRef="#ctx0" brushRef="#br0">0 27 24533,'4096'-26'0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7:19.456"/>
    </inkml:context>
    <inkml:brush xml:id="br0">
      <inkml:brushProperty name="width" value="0.35" units="cm"/>
      <inkml:brushProperty name="height" value="0.35" units="cm"/>
      <inkml:brushProperty name="color" value="#060519"/>
    </inkml:brush>
  </inkml:definitions>
  <inkml:trace contextRef="#ctx0" brushRef="#br0">1 0 24575,'4128'0'0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2:24.279"/>
    </inkml:context>
    <inkml:brush xml:id="br0">
      <inkml:brushProperty name="width" value="0.35" units="cm"/>
      <inkml:brushProperty name="height" value="0.35" units="cm"/>
      <inkml:brushProperty name="color" value="#060519"/>
    </inkml:brush>
  </inkml:definitions>
  <inkml:trace contextRef="#ctx0" brushRef="#br0">96 264 24575,'264'-43'40,"-45"6"-244,-191 33 125,1083-134-1991,-1047 133 3227,79 5-1,-137 1-1156,0 0 0,0 0 0,-1 1 0,1 0 0,0 0 0,-1 0 0,1 1 0,5 3 0,44 31 0,-34-23 0,39 27 0,1-3 0,2-2 0,79 31 0,-116-57 0,110 37 0,-115-41 0,1-1 0,0-2 0,0 0 0,33 0 0,1-2 0,-32 0 0,0 0 0,36-5 0,65-28 0,-61 18 0,1 3 0,132-4 0,91 5 0,355 10 0,-641 0 0,-1 0 0,1-1 0,0 1 0,-1-1 0,1 1 0,0-1 0,-1 1 0,1-1 0,-1 0 0,1 0 0,-1 0 0,0 0 0,1 0 0,-1 0 0,0 0 0,0-1 0,0 1 0,0 0 0,0-1 0,0 1 0,0 0 0,0-1 0,0 0 0,0 1 0,-1-1 0,1 1 0,-1-1 0,0 0 0,1 1 0,-1-1 0,0 0 0,0 1 0,0-1 0,0 0 0,0 1 0,0-1 0,0 0 0,-1 1 0,1-1 0,-1 0 0,1 1 0,-1-1 0,1 1 0,-1-1 0,0 1 0,0-1 0,0 1 0,-2-3 0,-1 2 0,0 0 0,0 1 0,-1-1 0,1 1 0,-1 0 0,1 0 0,-1 0 0,1 1 0,-1 0 0,1 0 0,-1 0 0,1 0 0,-1 1 0,-4 0 0,-5 0 0,-72 8 0,1 4 0,0 3 0,-129 42 0,195-52 0,-47 15 0,0-4 0,-109 15 0,89-22 0,-111 5 0,-341-16 0,475-2 0,-84-15 0,84 9 0,-88-2 0,-693 11 0,809-1 0,-42-8 0,42 4 0,-42-1 0,-84-3 0,81 7 0,44 1 0,1-1 0,-47-8 0,17-2 0,31 6 0,0-1 0,-50-17 0,-59-18 0,71 23 0,44 11 0,7 3 0,1-1 0,-35-15 0,53 20 0,-1 0 0,1-1 0,0 1 0,-1-1 0,1 0 0,0 0 0,0 0 0,0 0 0,0 0 0,1 0 0,-1 0 0,0-1 0,1 1 0,0 0 0,-3-6 0,2 1 0,1 0 0,-1 1 0,1-1 0,0-12 0,1 14 0,0 0 0,0 0 0,0 0 0,-1 0 0,0 1 0,0-1 0,0 0 0,-1 0 0,0 1 0,1-1 0,-2 1 0,1 0 0,-4-7 0,3 10-2,1-1 0,-1 0 0,0 1-1,1-1 1,-1 1 0,0 0 0,0 0 0,0 0-1,0 0 1,0 1 0,0-1 0,-5 1-1,-5-2-1333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7:24.198"/>
    </inkml:context>
    <inkml:brush xml:id="br0">
      <inkml:brushProperty name="width" value="0.35" units="cm"/>
      <inkml:brushProperty name="height" value="0.35" units="cm"/>
      <inkml:brushProperty name="color" value="#060519"/>
    </inkml:brush>
  </inkml:definitions>
  <inkml:trace contextRef="#ctx0" brushRef="#br0">4249 253 24575,'-4249'0'0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08.872"/>
    </inkml:context>
    <inkml:brush xml:id="br0">
      <inkml:brushProperty name="width" value="0.35" units="cm"/>
      <inkml:brushProperty name="height" value="0.35" units="cm"/>
      <inkml:brushProperty name="color" value="#060519"/>
    </inkml:brush>
  </inkml:definitions>
  <inkml:trace contextRef="#ctx0" brushRef="#br0">0 0 24552,'4045'8'0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14.022"/>
    </inkml:context>
    <inkml:brush xml:id="br0">
      <inkml:brushProperty name="width" value="0.35" units="cm"/>
      <inkml:brushProperty name="height" value="0.35" units="cm"/>
      <inkml:brushProperty name="color" value="#060519"/>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21.035"/>
    </inkml:context>
    <inkml:brush xml:id="br0">
      <inkml:brushProperty name="width" value="0.35" units="cm"/>
      <inkml:brushProperty name="height" value="0.35" units="cm"/>
      <inkml:brushProperty name="color" value="#060519"/>
    </inkml:brush>
  </inkml:definitions>
  <inkml:trace contextRef="#ctx0" brushRef="#br0">1 0 24498,'4086'0'0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25.165"/>
    </inkml:context>
    <inkml:brush xml:id="br0">
      <inkml:brushProperty name="width" value="0.35" units="cm"/>
      <inkml:brushProperty name="height" value="0.35" units="cm"/>
      <inkml:brushProperty name="color" value="#060519"/>
    </inkml:brush>
  </inkml:definitions>
  <inkml:trace contextRef="#ctx0" brushRef="#br0">0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27.041"/>
    </inkml:context>
    <inkml:brush xml:id="br0">
      <inkml:brushProperty name="width" value="0.35" units="cm"/>
      <inkml:brushProperty name="height" value="0.35" units="cm"/>
      <inkml:brushProperty name="color" value="#060519"/>
    </inkml:brush>
  </inkml:definitions>
  <inkml:trace contextRef="#ctx0" brushRef="#br0">0 0 24575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28.127"/>
    </inkml:context>
    <inkml:brush xml:id="br0">
      <inkml:brushProperty name="width" value="0.35" units="cm"/>
      <inkml:brushProperty name="height" value="0.35" units="cm"/>
      <inkml:brushProperty name="color" value="#060519"/>
    </inkml:brush>
  </inkml:definitions>
  <inkml:trace contextRef="#ctx0" brushRef="#br0">1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31.540"/>
    </inkml:context>
    <inkml:brush xml:id="br0">
      <inkml:brushProperty name="width" value="0.35" units="cm"/>
      <inkml:brushProperty name="height" value="0.35" units="cm"/>
      <inkml:brushProperty name="color" value="#060519"/>
    </inkml:brush>
  </inkml:definitions>
  <inkml:trace contextRef="#ctx0" brushRef="#br0">0 0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32.506"/>
    </inkml:context>
    <inkml:brush xml:id="br0">
      <inkml:brushProperty name="width" value="0.35" units="cm"/>
      <inkml:brushProperty name="height" value="0.35" units="cm"/>
      <inkml:brushProperty name="color" value="#060519"/>
    </inkml:brush>
  </inkml:definitions>
  <inkml:trace contextRef="#ctx0" brushRef="#br0">1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33.949"/>
    </inkml:context>
    <inkml:brush xml:id="br0">
      <inkml:brushProperty name="width" value="0.35" units="cm"/>
      <inkml:brushProperty name="height" value="0.35" units="cm"/>
      <inkml:brushProperty name="color" value="#060519"/>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2:40.651"/>
    </inkml:context>
    <inkml:brush xml:id="br0">
      <inkml:brushProperty name="width" value="0.35" units="cm"/>
      <inkml:brushProperty name="height" value="0.35" units="cm"/>
      <inkml:brushProperty name="color" value="#060519"/>
    </inkml:brush>
  </inkml:definitions>
  <inkml:trace contextRef="#ctx0" brushRef="#br0">6 1 24302,'0'630'0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35.003"/>
    </inkml:context>
    <inkml:brush xml:id="br0">
      <inkml:brushProperty name="width" value="0.35" units="cm"/>
      <inkml:brushProperty name="height" value="0.35" units="cm"/>
      <inkml:brushProperty name="color" value="#060519"/>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36.193"/>
    </inkml:context>
    <inkml:brush xml:id="br0">
      <inkml:brushProperty name="width" value="0.35" units="cm"/>
      <inkml:brushProperty name="height" value="0.35" units="cm"/>
      <inkml:brushProperty name="color" value="#060519"/>
    </inkml:brush>
  </inkml:definitions>
  <inkml:trace contextRef="#ctx0" brushRef="#br0">1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36.970"/>
    </inkml:context>
    <inkml:brush xml:id="br0">
      <inkml:brushProperty name="width" value="0.35" units="cm"/>
      <inkml:brushProperty name="height" value="0.35" units="cm"/>
      <inkml:brushProperty name="color" value="#060519"/>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38.097"/>
    </inkml:context>
    <inkml:brush xml:id="br0">
      <inkml:brushProperty name="width" value="0.35" units="cm"/>
      <inkml:brushProperty name="height" value="0.35" units="cm"/>
      <inkml:brushProperty name="color" value="#060519"/>
    </inkml:brush>
  </inkml:definitions>
  <inkml:trace contextRef="#ctx0" brushRef="#br0">1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39.265"/>
    </inkml:context>
    <inkml:brush xml:id="br0">
      <inkml:brushProperty name="width" value="0.35" units="cm"/>
      <inkml:brushProperty name="height" value="0.35" units="cm"/>
      <inkml:brushProperty name="color" value="#060519"/>
    </inkml:brush>
  </inkml:definitions>
  <inkml:trace contextRef="#ctx0" brushRef="#br0">1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40.166"/>
    </inkml:context>
    <inkml:brush xml:id="br0">
      <inkml:brushProperty name="width" value="0.35" units="cm"/>
      <inkml:brushProperty name="height" value="0.35" units="cm"/>
      <inkml:brushProperty name="color" value="#060519"/>
    </inkml:brush>
  </inkml:definitions>
  <inkml:trace contextRef="#ctx0" brushRef="#br0">1 0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40.976"/>
    </inkml:context>
    <inkml:brush xml:id="br0">
      <inkml:brushProperty name="width" value="0.35" units="cm"/>
      <inkml:brushProperty name="height" value="0.35" units="cm"/>
      <inkml:brushProperty name="color" value="#060519"/>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41.939"/>
    </inkml:context>
    <inkml:brush xml:id="br0">
      <inkml:brushProperty name="width" value="0.35" units="cm"/>
      <inkml:brushProperty name="height" value="0.35" units="cm"/>
      <inkml:brushProperty name="color" value="#060519"/>
    </inkml:brush>
  </inkml:definitions>
  <inkml:trace contextRef="#ctx0" brushRef="#br0">1 0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42.915"/>
    </inkml:context>
    <inkml:brush xml:id="br0">
      <inkml:brushProperty name="width" value="0.35" units="cm"/>
      <inkml:brushProperty name="height" value="0.35" units="cm"/>
      <inkml:brushProperty name="color" value="#060519"/>
    </inkml:brush>
  </inkml:definitions>
  <inkml:trace contextRef="#ctx0" brushRef="#br0">0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8:43.507"/>
    </inkml:context>
    <inkml:brush xml:id="br0">
      <inkml:brushProperty name="width" value="0.35" units="cm"/>
      <inkml:brushProperty name="height" value="0.35" units="cm"/>
      <inkml:brushProperty name="color" value="#060519"/>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2:48.719"/>
    </inkml:context>
    <inkml:brush xml:id="br0">
      <inkml:brushProperty name="width" value="0.35" units="cm"/>
      <inkml:brushProperty name="height" value="0.35" units="cm"/>
      <inkml:brushProperty name="color" value="#060519"/>
    </inkml:brush>
  </inkml:definitions>
  <inkml:trace contextRef="#ctx0" brushRef="#br0">531 545 24572,'-531'-221'0,"1027"-71"0,-992 584 0,5192-616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0:37.856"/>
    </inkml:context>
    <inkml:brush xml:id="br0">
      <inkml:brushProperty name="width" value="0.35" units="cm"/>
      <inkml:brushProperty name="height" value="0.35" units="cm"/>
      <inkml:brushProperty name="color" value="#060519"/>
    </inkml:brush>
  </inkml:definitions>
  <inkml:trace contextRef="#ctx0" brushRef="#br0">0 0 24575,'4101'32'0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0:43.658"/>
    </inkml:context>
    <inkml:brush xml:id="br0">
      <inkml:brushProperty name="width" value="0.35" units="cm"/>
      <inkml:brushProperty name="height" value="0.35" units="cm"/>
      <inkml:brushProperty name="color" value="#060519"/>
    </inkml:brush>
  </inkml:definitions>
  <inkml:trace contextRef="#ctx0" brushRef="#br0">0 0 24489,'4117'0'0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0:44.941"/>
    </inkml:context>
    <inkml:brush xml:id="br0">
      <inkml:brushProperty name="width" value="0.35" units="cm"/>
      <inkml:brushProperty name="height" value="0.35" units="cm"/>
      <inkml:brushProperty name="color" value="#060519"/>
    </inkml:brush>
  </inkml:definitions>
  <inkml:trace contextRef="#ctx0" brushRef="#br0">0 1 24575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0:46.369"/>
    </inkml:context>
    <inkml:brush xml:id="br0">
      <inkml:brushProperty name="width" value="0.35" units="cm"/>
      <inkml:brushProperty name="height" value="0.35" units="cm"/>
      <inkml:brushProperty name="color" value="#060519"/>
    </inkml:brush>
  </inkml:definitions>
  <inkml:trace contextRef="#ctx0" brushRef="#br0">1 1 24575,'0'-1'-8191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0:37.856"/>
    </inkml:context>
    <inkml:brush xml:id="br0">
      <inkml:brushProperty name="width" value="0.35" units="cm"/>
      <inkml:brushProperty name="height" value="0.35" units="cm"/>
      <inkml:brushProperty name="color" value="#060519"/>
    </inkml:brush>
  </inkml:definitions>
  <inkml:trace contextRef="#ctx0" brushRef="#br0">0 0 24575,'4101'32'0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0:43.658"/>
    </inkml:context>
    <inkml:brush xml:id="br0">
      <inkml:brushProperty name="width" value="0.35" units="cm"/>
      <inkml:brushProperty name="height" value="0.35" units="cm"/>
      <inkml:brushProperty name="color" value="#060519"/>
    </inkml:brush>
  </inkml:definitions>
  <inkml:trace contextRef="#ctx0" brushRef="#br0">0 0 24489,'4117'0'0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0:44.941"/>
    </inkml:context>
    <inkml:brush xml:id="br0">
      <inkml:brushProperty name="width" value="0.35" units="cm"/>
      <inkml:brushProperty name="height" value="0.35" units="cm"/>
      <inkml:brushProperty name="color" value="#060519"/>
    </inkml:brush>
  </inkml:definitions>
  <inkml:trace contextRef="#ctx0" brushRef="#br0">0 1 24575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0:46.369"/>
    </inkml:context>
    <inkml:brush xml:id="br0">
      <inkml:brushProperty name="width" value="0.35" units="cm"/>
      <inkml:brushProperty name="height" value="0.35" units="cm"/>
      <inkml:brushProperty name="color" value="#060519"/>
    </inkml:brush>
  </inkml:definitions>
  <inkml:trace contextRef="#ctx0" brushRef="#br0">1 1 24575,'0'-1'-8191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9:27.434"/>
    </inkml:context>
    <inkml:brush xml:id="br0">
      <inkml:brushProperty name="width" value="0.35" units="cm"/>
      <inkml:brushProperty name="height" value="0.35" units="cm"/>
      <inkml:brushProperty name="color" value="#060519"/>
    </inkml:brush>
  </inkml:definitions>
  <inkml:trace contextRef="#ctx0" brushRef="#br0">0 23 24494,'4176'-23'0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9:34.053"/>
    </inkml:context>
    <inkml:brush xml:id="br0">
      <inkml:brushProperty name="width" value="0.35" units="cm"/>
      <inkml:brushProperty name="height" value="0.35" units="cm"/>
      <inkml:brushProperty name="color" value="#060519"/>
    </inkml:brush>
  </inkml:definitions>
  <inkml:trace contextRef="#ctx0" brushRef="#br0">0 0 24509,'4093'11'0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2:55.364"/>
    </inkml:context>
    <inkml:brush xml:id="br0">
      <inkml:brushProperty name="width" value="0.35" units="cm"/>
      <inkml:brushProperty name="height" value="0.35" units="cm"/>
      <inkml:brushProperty name="color" value="#060519"/>
    </inkml:brush>
  </inkml:definitions>
  <inkml:trace contextRef="#ctx0" brushRef="#br0">0 62 24575,'399'-18'0,"-91"-12"0,227 17 0,-205 31 0,-295-12 0,41 13 0,-19-4 0,-38-9 0,36 15 0,-44-16 0,1 0 0,0 0 0,0-1 0,1-1 0,-1 0 0,1 0 0,18 0 0,-13-3-1365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9:36.054"/>
    </inkml:context>
    <inkml:brush xml:id="br0">
      <inkml:brushProperty name="width" value="0.35" units="cm"/>
      <inkml:brushProperty name="height" value="0.35" units="cm"/>
      <inkml:brushProperty name="color" value="#060519"/>
    </inkml:brush>
  </inkml:definitions>
  <inkml:trace contextRef="#ctx0" brushRef="#br0">0 1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9:37.004"/>
    </inkml:context>
    <inkml:brush xml:id="br0">
      <inkml:brushProperty name="width" value="0.35" units="cm"/>
      <inkml:brushProperty name="height" value="0.35" units="cm"/>
      <inkml:brushProperty name="color" value="#060519"/>
    </inkml:brush>
  </inkml:definitions>
  <inkml:trace contextRef="#ctx0" brushRef="#br0">9 1 24575,'-1'0'0,"-7"0"0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9:37.854"/>
    </inkml:context>
    <inkml:brush xml:id="br0">
      <inkml:brushProperty name="width" value="0.35" units="cm"/>
      <inkml:brushProperty name="height" value="0.35" units="cm"/>
      <inkml:brushProperty name="color" value="#060519"/>
    </inkml:brush>
  </inkml:definitions>
  <inkml:trace contextRef="#ctx0" brushRef="#br0">1 1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9:40.489"/>
    </inkml:context>
    <inkml:brush xml:id="br0">
      <inkml:brushProperty name="width" value="0.35" units="cm"/>
      <inkml:brushProperty name="height" value="0.35" units="cm"/>
      <inkml:brushProperty name="color" value="#060519"/>
    </inkml:brush>
  </inkml:definitions>
  <inkml:trace contextRef="#ctx0" brushRef="#br0">1 1 24575,'0'0'-8191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2:14.637"/>
    </inkml:context>
    <inkml:brush xml:id="br0">
      <inkml:brushProperty name="width" value="0.35" units="cm"/>
      <inkml:brushProperty name="height" value="0.35" units="cm"/>
      <inkml:brushProperty name="color" value="#060519"/>
    </inkml:brush>
  </inkml:definitions>
  <inkml:trace contextRef="#ctx0" brushRef="#br0">1 54 24575,'660'-26'0,"74"0"0,-694 26 0,-24-1 0,0 1 0,1 0 0,-2 1 0,1 1 0,0 0 0,0 1 0,0 1 0,27 11 0,-24-6 0,200 88 0,-174-80 0,1-2 0,0-3 0,49 8 0,-34-11 0,114 3 0,540-13 0,-572-10 0,-63 13 0,126-4 0,-140-8 0,-49 6 0,1 1 0,22 0 0,-17 1 0,37-6 0,-39 4 0,1 1 0,25-1 0,72-6 0,-24 4 0,-73 3 0,91-7 0,-94 9-1365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2:17.858"/>
    </inkml:context>
    <inkml:brush xml:id="br0">
      <inkml:brushProperty name="width" value="0.35" units="cm"/>
      <inkml:brushProperty name="height" value="0.35" units="cm"/>
      <inkml:brushProperty name="color" value="#060519"/>
    </inkml:brush>
  </inkml:definitions>
  <inkml:trace contextRef="#ctx0" brushRef="#br0">1 1 24575,'108'-1'0,"113"2"0,-191 2 0,0 1 0,35 10 0,-39-8 0,-1 0 0,1-2 0,40 1 0,577-6 0,-530-10 0,-93 9 0,123-5 0,-30 7-1365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32:24.279"/>
    </inkml:context>
    <inkml:brush xml:id="br0">
      <inkml:brushProperty name="width" value="0.35" units="cm"/>
      <inkml:brushProperty name="height" value="0.35" units="cm"/>
      <inkml:brushProperty name="color" value="#060519"/>
    </inkml:brush>
  </inkml:definitions>
  <inkml:trace contextRef="#ctx0" brushRef="#br0">96 264 24575,'264'-43'40,"-45"6"-244,-191 33 125,1083-134-1991,-1047 133 3227,79 5-1,-137 1-1156,0 0 0,0 0 0,-1 1 0,1 0 0,0 0 0,-1 0 0,1 1 0,5 3 0,44 31 0,-34-23 0,39 27 0,1-3 0,2-2 0,79 31 0,-116-57 0,110 37 0,-115-41 0,1-1 0,0-2 0,0 0 0,33 0 0,1-2 0,-32 0 0,0 0 0,36-5 0,65-28 0,-61 18 0,1 3 0,132-4 0,91 5 0,355 10 0,-641 0 0,-1 0 0,1-1 0,0 1 0,-1-1 0,1 1 0,0-1 0,-1 1 0,1-1 0,-1 0 0,1 0 0,-1 0 0,0 0 0,1 0 0,-1 0 0,0 0 0,0-1 0,0 1 0,0 0 0,0-1 0,0 1 0,0 0 0,0-1 0,0 0 0,0 1 0,-1-1 0,1 1 0,-1-1 0,0 0 0,1 1 0,-1-1 0,0 0 0,0 1 0,0-1 0,0 0 0,0 1 0,0-1 0,0 0 0,-1 1 0,1-1 0,-1 0 0,1 1 0,-1-1 0,1 1 0,-1-1 0,0 1 0,0-1 0,0 1 0,-2-3 0,-1 2 0,0 0 0,0 1 0,-1-1 0,1 1 0,-1 0 0,1 0 0,-1 0 0,1 1 0,-1 0 0,1 0 0,-1 0 0,1 0 0,-1 1 0,-4 0 0,-5 0 0,-72 8 0,1 4 0,0 3 0,-129 42 0,195-52 0,-47 15 0,0-4 0,-109 15 0,89-22 0,-111 5 0,-341-16 0,475-2 0,-84-15 0,84 9 0,-88-2 0,-693 11 0,809-1 0,-42-8 0,42 4 0,-42-1 0,-84-3 0,81 7 0,44 1 0,1-1 0,-47-8 0,17-2 0,31 6 0,0-1 0,-50-17 0,-59-18 0,71 23 0,44 11 0,7 3 0,1-1 0,-35-15 0,53 20 0,-1 0 0,1-1 0,0 1 0,-1-1 0,1 0 0,0 0 0,0 0 0,0 0 0,0 0 0,1 0 0,-1 0 0,0-1 0,1 1 0,0 0 0,-3-6 0,2 1 0,1 0 0,-1 1 0,1-1 0,0-12 0,1 14 0,0 0 0,0 0 0,0 0 0,-1 0 0,0 1 0,0-1 0,0 0 0,-1 0 0,0 1 0,1-1 0,-2 1 0,1 0 0,-4-7 0,3 10-2,1-1 0,-1 0 0,0 1-1,1-1 1,-1 1 0,0 0 0,0 0 0,0 0-1,0 0 1,0 1 0,0-1 0,-5 1-1,-5-2-1333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3:00.805"/>
    </inkml:context>
    <inkml:brush xml:id="br0">
      <inkml:brushProperty name="width" value="0.35" units="cm"/>
      <inkml:brushProperty name="height" value="0.35" units="cm"/>
      <inkml:brushProperty name="color" value="#060519"/>
    </inkml:brush>
  </inkml:definitions>
  <inkml:trace contextRef="#ctx0" brushRef="#br0">0 196 24546,'3957'-196'0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3:03.854"/>
    </inkml:context>
    <inkml:brush xml:id="br0">
      <inkml:brushProperty name="width" value="0.35" units="cm"/>
      <inkml:brushProperty name="height" value="0.35" units="cm"/>
      <inkml:brushProperty name="color" value="#060519"/>
    </inkml:brush>
  </inkml:definitions>
  <inkml:trace contextRef="#ctx0" brushRef="#br0">2803 0 24575,'6'147'0,"-6"-145"0,0-1 0,0 1 0,0-1 0,-1 1 0,1-1 0,-1 1 0,1-1 0,-1 1 0,0-1 0,1 1 0,-1-1 0,0 0 0,0 0 0,0 1 0,0-1 0,0 0 0,0 0 0,0 0 0,-1 0 0,1 0 0,0 0 0,-1 0 0,1-1 0,0 1 0,-1 0 0,-2 0 0,-48 12 0,36-10 0,-75 17 0,-168 31 0,14-8 0,105-14 0,103-25 0,1-1 0,-73-5 0,30 0 0,-341 2 0,397-1 0,-40-7 0,41 4 0,-1 1 0,-24 0 0,1 1 0,1-1 0,-67-16 0,60 10 0,-75-5 0,-213 17 0,172 22 0,-41-17-698,187-8 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5:24:33.541"/>
    </inkml:context>
    <inkml:brush xml:id="br0">
      <inkml:brushProperty name="width" value="0.35" units="cm"/>
      <inkml:brushProperty name="height" value="0.35" units="cm"/>
      <inkml:brushProperty name="color" value="#060519"/>
    </inkml:brush>
  </inkml:definitions>
  <inkml:trace contextRef="#ctx0" brushRef="#br0">0 1 24510,'4106'0'0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27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A16C-534C-6E56-202D-265446AF1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D8A5B-8208-AAF9-52BD-FB29B3C004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AF1B06-6B06-95EC-4EC3-D338E3D416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1A8C8F-49EF-7C33-9849-BAB49E72ADC6}"/>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78748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2BDC9-2601-20AD-67A8-2098ADF3B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C7DBC7-EE91-4C28-1381-01306017C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8D6E1-59A1-CE47-D49B-FAF82EDE1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D8B525-3C12-6209-BE3F-94A345C624A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853140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A19FC-F0B6-5754-11E3-BF2A70E256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8CBE7-7223-D361-4B03-594FD6A2F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FAE5F2-60D3-4003-255E-D4D9A837D0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22FF73-8F51-1FEB-3621-BF82F1D1DCE9}"/>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89036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customXml" Target="../ink/ink54.xml"/><Relationship Id="rId7" Type="http://schemas.openxmlformats.org/officeDocument/2006/relationships/customXml" Target="../ink/ink56.xml"/><Relationship Id="rId12"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customXml" Target="../ink/ink55.xml"/><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customXml" Target="../ink/ink5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58.xml"/><Relationship Id="rId7" Type="http://schemas.openxmlformats.org/officeDocument/2006/relationships/customXml" Target="../ink/ink60.xml"/><Relationship Id="rId12" Type="http://schemas.openxmlformats.org/officeDocument/2006/relationships/customXml" Target="../ink/ink63.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90.png"/><Relationship Id="rId11" Type="http://schemas.openxmlformats.org/officeDocument/2006/relationships/customXml" Target="../ink/ink62.xml"/><Relationship Id="rId5" Type="http://schemas.openxmlformats.org/officeDocument/2006/relationships/customXml" Target="../ink/ink59.xml"/><Relationship Id="rId10" Type="http://schemas.openxmlformats.org/officeDocument/2006/relationships/image" Target="../media/image500.png"/><Relationship Id="rId4" Type="http://schemas.openxmlformats.org/officeDocument/2006/relationships/image" Target="../media/image480.png"/><Relationship Id="rId9" Type="http://schemas.openxmlformats.org/officeDocument/2006/relationships/customXml" Target="../ink/ink61.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ink/ink64.xml"/><Relationship Id="rId7" Type="http://schemas.openxmlformats.org/officeDocument/2006/relationships/customXml" Target="../ink/ink66.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customXml" Target="../ink/ink65.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18" Type="http://schemas.openxmlformats.org/officeDocument/2006/relationships/customXml" Target="../ink/ink16.xml"/><Relationship Id="rId3" Type="http://schemas.openxmlformats.org/officeDocument/2006/relationships/customXml" Target="../ink/ink9.xml"/><Relationship Id="rId21" Type="http://schemas.openxmlformats.org/officeDocument/2006/relationships/image" Target="../media/image20.png"/><Relationship Id="rId7" Type="http://schemas.openxmlformats.org/officeDocument/2006/relationships/customXml" Target="../ink/ink11.xml"/><Relationship Id="rId12" Type="http://schemas.openxmlformats.org/officeDocument/2006/relationships/customXml" Target="../ink/ink13.xml"/><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customXml" Target="../ink/ink15.xml"/><Relationship Id="rId20" Type="http://schemas.openxmlformats.org/officeDocument/2006/relationships/customXml" Target="../ink/ink18.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7.jpg"/><Relationship Id="rId5" Type="http://schemas.openxmlformats.org/officeDocument/2006/relationships/customXml" Target="../ink/ink10.xml"/><Relationship Id="rId15" Type="http://schemas.openxmlformats.org/officeDocument/2006/relationships/image" Target="../media/image18.png"/><Relationship Id="rId10" Type="http://schemas.openxmlformats.org/officeDocument/2006/relationships/image" Target="../media/image15.png"/><Relationship Id="rId19" Type="http://schemas.openxmlformats.org/officeDocument/2006/relationships/customXml" Target="../ink/ink17.xml"/><Relationship Id="rId4" Type="http://schemas.openxmlformats.org/officeDocument/2006/relationships/image" Target="../media/image12.png"/><Relationship Id="rId9" Type="http://schemas.openxmlformats.org/officeDocument/2006/relationships/customXml" Target="../ink/ink12.xml"/><Relationship Id="rId14" Type="http://schemas.openxmlformats.org/officeDocument/2006/relationships/customXml" Target="../ink/ink14.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jpg"/><Relationship Id="rId7" Type="http://schemas.openxmlformats.org/officeDocument/2006/relationships/customXml" Target="../ink/ink19.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customXml" Target="../ink/ink21.xml"/><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customXml" Target="../ink/ink20.xml"/></Relationships>
</file>

<file path=ppt/slides/_rels/slide6.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5.png"/><Relationship Id="rId3" Type="http://schemas.openxmlformats.org/officeDocument/2006/relationships/image" Target="../media/image23.png"/><Relationship Id="rId7" Type="http://schemas.openxmlformats.org/officeDocument/2006/relationships/customXml" Target="../ink/ink23.xml"/><Relationship Id="rId12" Type="http://schemas.openxmlformats.org/officeDocument/2006/relationships/customXml" Target="../ink/ink26.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30.png"/><Relationship Id="rId5" Type="http://schemas.openxmlformats.org/officeDocument/2006/relationships/customXml" Target="../ink/ink22.xml"/><Relationship Id="rId10" Type="http://schemas.openxmlformats.org/officeDocument/2006/relationships/customXml" Target="../ink/ink25.xml"/><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customXml" Target="../ink/ink27.xml"/></Relationships>
</file>

<file path=ppt/slides/_rels/slide7.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ustomXml" Target="../ink/ink28.xml"/><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customXml" Target="../ink/ink30.xml"/><Relationship Id="rId4" Type="http://schemas.openxmlformats.org/officeDocument/2006/relationships/image" Target="../media/image28.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43.png"/><Relationship Id="rId18" Type="http://schemas.openxmlformats.org/officeDocument/2006/relationships/customXml" Target="../ink/ink38.xml"/><Relationship Id="rId26" Type="http://schemas.openxmlformats.org/officeDocument/2006/relationships/customXml" Target="../ink/ink46.xml"/><Relationship Id="rId3" Type="http://schemas.openxmlformats.org/officeDocument/2006/relationships/image" Target="../media/image32.png"/><Relationship Id="rId21" Type="http://schemas.openxmlformats.org/officeDocument/2006/relationships/customXml" Target="../ink/ink41.xml"/><Relationship Id="rId7" Type="http://schemas.openxmlformats.org/officeDocument/2006/relationships/image" Target="../media/image39.png"/><Relationship Id="rId12" Type="http://schemas.openxmlformats.org/officeDocument/2006/relationships/customXml" Target="../ink/ink33.xml"/><Relationship Id="rId17" Type="http://schemas.openxmlformats.org/officeDocument/2006/relationships/customXml" Target="../ink/ink37.xml"/><Relationship Id="rId25" Type="http://schemas.openxmlformats.org/officeDocument/2006/relationships/customXml" Target="../ink/ink45.xml"/><Relationship Id="rId2" Type="http://schemas.openxmlformats.org/officeDocument/2006/relationships/notesSlide" Target="../notesSlides/notesSlide8.xml"/><Relationship Id="rId16" Type="http://schemas.openxmlformats.org/officeDocument/2006/relationships/customXml" Target="../ink/ink36.xml"/><Relationship Id="rId20" Type="http://schemas.openxmlformats.org/officeDocument/2006/relationships/customXml" Target="../ink/ink40.xml"/><Relationship Id="rId29" Type="http://schemas.openxmlformats.org/officeDocument/2006/relationships/customXml" Target="../ink/ink49.xml"/><Relationship Id="rId1" Type="http://schemas.openxmlformats.org/officeDocument/2006/relationships/slideLayout" Target="../slideLayouts/slideLayout8.xml"/><Relationship Id="rId6" Type="http://schemas.openxmlformats.org/officeDocument/2006/relationships/image" Target="../media/image38.png"/><Relationship Id="rId11" Type="http://schemas.openxmlformats.org/officeDocument/2006/relationships/image" Target="../media/image14.png"/><Relationship Id="rId24" Type="http://schemas.openxmlformats.org/officeDocument/2006/relationships/customXml" Target="../ink/ink44.xml"/><Relationship Id="rId5" Type="http://schemas.openxmlformats.org/officeDocument/2006/relationships/image" Target="../media/image37.png"/><Relationship Id="rId15" Type="http://schemas.openxmlformats.org/officeDocument/2006/relationships/customXml" Target="../ink/ink35.xml"/><Relationship Id="rId23" Type="http://schemas.openxmlformats.org/officeDocument/2006/relationships/customXml" Target="../ink/ink43.xml"/><Relationship Id="rId28" Type="http://schemas.openxmlformats.org/officeDocument/2006/relationships/customXml" Target="../ink/ink48.xml"/><Relationship Id="rId10" Type="http://schemas.openxmlformats.org/officeDocument/2006/relationships/customXml" Target="../ink/ink32.xml"/><Relationship Id="rId19" Type="http://schemas.openxmlformats.org/officeDocument/2006/relationships/customXml" Target="../ink/ink39.xml"/><Relationship Id="rId4" Type="http://schemas.openxmlformats.org/officeDocument/2006/relationships/image" Target="../media/image33.png"/><Relationship Id="rId9" Type="http://schemas.openxmlformats.org/officeDocument/2006/relationships/image" Target="../media/image42.png"/><Relationship Id="rId14" Type="http://schemas.openxmlformats.org/officeDocument/2006/relationships/customXml" Target="../ink/ink34.xml"/><Relationship Id="rId22" Type="http://schemas.openxmlformats.org/officeDocument/2006/relationships/customXml" Target="../ink/ink42.xml"/><Relationship Id="rId27" Type="http://schemas.openxmlformats.org/officeDocument/2006/relationships/customXml" Target="../ink/ink47.xml"/></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50.xml"/><Relationship Id="rId7" Type="http://schemas.openxmlformats.org/officeDocument/2006/relationships/customXml" Target="../ink/ink51.xml"/><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6.png"/><Relationship Id="rId11" Type="http://schemas.openxmlformats.org/officeDocument/2006/relationships/customXml" Target="../ink/ink53.xml"/><Relationship Id="rId10" Type="http://schemas.openxmlformats.org/officeDocument/2006/relationships/image" Target="../media/image14.png"/><Relationship Id="rId9" Type="http://schemas.openxmlformats.org/officeDocument/2006/relationships/customXml" Target="../ink/ink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615"/>
        </a:solidFill>
        <a:effectLst/>
      </p:bgPr>
    </p:bg>
    <p:spTree>
      <p:nvGrpSpPr>
        <p:cNvPr id="1" name="">
          <a:extLst>
            <a:ext uri="{FF2B5EF4-FFF2-40B4-BE49-F238E27FC236}">
              <a16:creationId xmlns:a16="http://schemas.microsoft.com/office/drawing/2014/main" id="{432672F6-6867-653C-05DF-B451638183F5}"/>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1D45E358-3227-9C97-9CD2-D428E0380FAA}"/>
                  </a:ext>
                </a:extLst>
              </p14:cNvPr>
              <p14:cNvContentPartPr/>
              <p14:nvPr/>
            </p14:nvContentPartPr>
            <p14:xfrm>
              <a:off x="12952585" y="7834035"/>
              <a:ext cx="1490040" cy="78840"/>
            </p14:xfrm>
          </p:contentPart>
        </mc:Choice>
        <mc:Fallback xmlns="">
          <p:pic>
            <p:nvPicPr>
              <p:cNvPr id="10" name="Ink 9">
                <a:extLst>
                  <a:ext uri="{FF2B5EF4-FFF2-40B4-BE49-F238E27FC236}">
                    <a16:creationId xmlns:a16="http://schemas.microsoft.com/office/drawing/2014/main" id="{1D45E358-3227-9C97-9CD2-D428E0380FAA}"/>
                  </a:ext>
                </a:extLst>
              </p:cNvPr>
              <p:cNvPicPr/>
              <p:nvPr/>
            </p:nvPicPr>
            <p:blipFill>
              <a:blip r:embed="rId4"/>
              <a:stretch>
                <a:fillRect/>
              </a:stretch>
            </p:blipFill>
            <p:spPr>
              <a:xfrm>
                <a:off x="12889945" y="7771395"/>
                <a:ext cx="16156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979FABEC-55A2-C3BD-E5A7-6231F317776D}"/>
                  </a:ext>
                </a:extLst>
              </p14:cNvPr>
              <p14:cNvContentPartPr/>
              <p14:nvPr/>
            </p14:nvContentPartPr>
            <p14:xfrm>
              <a:off x="13689865" y="7853115"/>
              <a:ext cx="586800" cy="15840"/>
            </p14:xfrm>
          </p:contentPart>
        </mc:Choice>
        <mc:Fallback xmlns="">
          <p:pic>
            <p:nvPicPr>
              <p:cNvPr id="13" name="Ink 12">
                <a:extLst>
                  <a:ext uri="{FF2B5EF4-FFF2-40B4-BE49-F238E27FC236}">
                    <a16:creationId xmlns:a16="http://schemas.microsoft.com/office/drawing/2014/main" id="{979FABEC-55A2-C3BD-E5A7-6231F317776D}"/>
                  </a:ext>
                </a:extLst>
              </p:cNvPr>
              <p:cNvPicPr/>
              <p:nvPr/>
            </p:nvPicPr>
            <p:blipFill>
              <a:blip r:embed="rId6"/>
              <a:stretch>
                <a:fillRect/>
              </a:stretch>
            </p:blipFill>
            <p:spPr>
              <a:xfrm>
                <a:off x="13627225" y="7790115"/>
                <a:ext cx="7124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2683085E-94F6-8367-E672-AC763BAA1673}"/>
                  </a:ext>
                </a:extLst>
              </p14:cNvPr>
              <p14:cNvContentPartPr/>
              <p14:nvPr/>
            </p14:nvContentPartPr>
            <p14:xfrm>
              <a:off x="12921985" y="7935555"/>
              <a:ext cx="1537200" cy="146880"/>
            </p14:xfrm>
          </p:contentPart>
        </mc:Choice>
        <mc:Fallback xmlns="">
          <p:pic>
            <p:nvPicPr>
              <p:cNvPr id="16" name="Ink 15">
                <a:extLst>
                  <a:ext uri="{FF2B5EF4-FFF2-40B4-BE49-F238E27FC236}">
                    <a16:creationId xmlns:a16="http://schemas.microsoft.com/office/drawing/2014/main" id="{2683085E-94F6-8367-E672-AC763BAA1673}"/>
                  </a:ext>
                </a:extLst>
              </p:cNvPr>
              <p:cNvPicPr/>
              <p:nvPr/>
            </p:nvPicPr>
            <p:blipFill>
              <a:blip r:embed="rId8"/>
              <a:stretch>
                <a:fillRect/>
              </a:stretch>
            </p:blipFill>
            <p:spPr>
              <a:xfrm>
                <a:off x="12858985" y="7872915"/>
                <a:ext cx="1662840" cy="272520"/>
              </a:xfrm>
              <a:prstGeom prst="rect">
                <a:avLst/>
              </a:prstGeom>
            </p:spPr>
          </p:pic>
        </mc:Fallback>
      </mc:AlternateContent>
      <p:sp>
        <p:nvSpPr>
          <p:cNvPr id="17" name="TextBox 16">
            <a:extLst>
              <a:ext uri="{FF2B5EF4-FFF2-40B4-BE49-F238E27FC236}">
                <a16:creationId xmlns:a16="http://schemas.microsoft.com/office/drawing/2014/main" id="{693F2149-1B9A-8080-B23E-FD0A9BE80A42}"/>
              </a:ext>
            </a:extLst>
          </p:cNvPr>
          <p:cNvSpPr txBox="1"/>
          <p:nvPr/>
        </p:nvSpPr>
        <p:spPr>
          <a:xfrm>
            <a:off x="3159889" y="2002421"/>
            <a:ext cx="8310623" cy="923330"/>
          </a:xfrm>
          <a:prstGeom prst="rect">
            <a:avLst/>
          </a:prstGeom>
          <a:noFill/>
        </p:spPr>
        <p:txBody>
          <a:bodyPr wrap="square" rtlCol="0">
            <a:prstTxWarp prst="textPlain">
              <a:avLst/>
            </a:prstTxWarp>
            <a:spAutoFit/>
          </a:bodyPr>
          <a:lstStyle/>
          <a:p>
            <a:pPr algn="ctr"/>
            <a:r>
              <a:rPr lang="en-US" sz="5400" b="1" spc="50" dirty="0">
                <a:ln w="0"/>
                <a:solidFill>
                  <a:schemeClr val="bg2"/>
                </a:solidFill>
                <a:effectLst>
                  <a:innerShdw blurRad="63500" dist="50800" dir="13500000">
                    <a:srgbClr val="000000">
                      <a:alpha val="50000"/>
                    </a:srgbClr>
                  </a:innerShdw>
                  <a:reflection blurRad="6350" stA="55000" endA="300" endPos="45500" dir="5400000" sy="-100000" algn="bl" rotWithShape="0"/>
                </a:effectLst>
              </a:rPr>
              <a:t>FACE MASK DETECTION </a:t>
            </a:r>
          </a:p>
        </p:txBody>
      </p:sp>
      <p:sp>
        <p:nvSpPr>
          <p:cNvPr id="18" name="TextBox 17">
            <a:extLst>
              <a:ext uri="{FF2B5EF4-FFF2-40B4-BE49-F238E27FC236}">
                <a16:creationId xmlns:a16="http://schemas.microsoft.com/office/drawing/2014/main" id="{A0D52BED-E943-C8BB-491E-890FC6E23915}"/>
              </a:ext>
            </a:extLst>
          </p:cNvPr>
          <p:cNvSpPr txBox="1"/>
          <p:nvPr/>
        </p:nvSpPr>
        <p:spPr>
          <a:xfrm>
            <a:off x="4340507" y="4603814"/>
            <a:ext cx="6147965" cy="1015663"/>
          </a:xfrm>
          <a:prstGeom prst="rect">
            <a:avLst/>
          </a:prstGeom>
          <a:noFill/>
        </p:spPr>
        <p:txBody>
          <a:bodyPr wrap="none" rtlCol="0">
            <a:spAutoFit/>
          </a:bodyPr>
          <a:lstStyle/>
          <a:p>
            <a:pPr algn="just"/>
            <a:r>
              <a:rPr lang="en-US" sz="2000" dirty="0">
                <a:solidFill>
                  <a:schemeClr val="bg2"/>
                </a:solidFill>
              </a:rPr>
              <a:t>Team Member 1 : Darshan Vasoya (92200103199) 6TC-3</a:t>
            </a:r>
          </a:p>
          <a:p>
            <a:pPr algn="just"/>
            <a:r>
              <a:rPr lang="en-US" sz="2000" dirty="0">
                <a:solidFill>
                  <a:schemeClr val="bg2"/>
                </a:solidFill>
              </a:rPr>
              <a:t>Team Member 2 : Raj </a:t>
            </a:r>
            <a:r>
              <a:rPr lang="en-US" sz="2000" dirty="0" err="1">
                <a:solidFill>
                  <a:schemeClr val="bg2"/>
                </a:solidFill>
              </a:rPr>
              <a:t>Mungara</a:t>
            </a:r>
            <a:r>
              <a:rPr lang="en-US" sz="2000" dirty="0">
                <a:solidFill>
                  <a:schemeClr val="bg2"/>
                </a:solidFill>
              </a:rPr>
              <a:t> (92200103223) 6TC-3</a:t>
            </a:r>
          </a:p>
          <a:p>
            <a:pPr algn="just"/>
            <a:r>
              <a:rPr lang="en-US" sz="2000" dirty="0">
                <a:solidFill>
                  <a:schemeClr val="bg2"/>
                </a:solidFill>
              </a:rPr>
              <a:t>Team Member 3 : Rupesh </a:t>
            </a:r>
            <a:r>
              <a:rPr lang="en-US" sz="2000" dirty="0" err="1">
                <a:solidFill>
                  <a:schemeClr val="bg2"/>
                </a:solidFill>
              </a:rPr>
              <a:t>Rudakiya</a:t>
            </a:r>
            <a:r>
              <a:rPr lang="en-US" sz="2000" dirty="0">
                <a:solidFill>
                  <a:schemeClr val="bg2"/>
                </a:solidFill>
              </a:rPr>
              <a:t> (92200103222) 6TC-3</a:t>
            </a:r>
          </a:p>
        </p:txBody>
      </p:sp>
    </p:spTree>
    <p:extLst>
      <p:ext uri="{BB962C8B-B14F-4D97-AF65-F5344CB8AC3E}">
        <p14:creationId xmlns:p14="http://schemas.microsoft.com/office/powerpoint/2010/main" val="388833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B9F28-A0B4-8757-E785-D607A286DB72}"/>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016587D0-E58C-66AF-EF0F-674B6FE902C9}"/>
              </a:ext>
            </a:extLst>
          </p:cNvPr>
          <p:cNvSpPr/>
          <p:nvPr/>
        </p:nvSpPr>
        <p:spPr>
          <a:xfrm>
            <a:off x="541867" y="188505"/>
            <a:ext cx="13224497" cy="862611"/>
          </a:xfrm>
          <a:prstGeom prst="rect">
            <a:avLst/>
          </a:prstGeom>
          <a:noFill/>
          <a:ln/>
        </p:spPr>
        <p:txBody>
          <a:bodyPr wrap="squar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Results and Performance Analysis</a:t>
            </a:r>
            <a:endParaRPr lang="en-US" sz="4300" dirty="0"/>
          </a:p>
        </p:txBody>
      </p:sp>
      <p:sp>
        <p:nvSpPr>
          <p:cNvPr id="5" name="Text 1">
            <a:extLst>
              <a:ext uri="{FF2B5EF4-FFF2-40B4-BE49-F238E27FC236}">
                <a16:creationId xmlns:a16="http://schemas.microsoft.com/office/drawing/2014/main" id="{320D0DA6-E781-DE30-ABE9-97DC76513881}"/>
              </a:ext>
            </a:extLst>
          </p:cNvPr>
          <p:cNvSpPr/>
          <p:nvPr/>
        </p:nvSpPr>
        <p:spPr>
          <a:xfrm>
            <a:off x="4639733" y="1764149"/>
            <a:ext cx="9126631" cy="2734268"/>
          </a:xfrm>
          <a:prstGeom prst="rect">
            <a:avLst/>
          </a:prstGeom>
          <a:noFill/>
          <a:ln/>
        </p:spPr>
        <p:txBody>
          <a:bodyPr wrap="square" lIns="0" tIns="0" rIns="0" bIns="0" rtlCol="0" anchor="t"/>
          <a:lstStyle/>
          <a:p>
            <a:pPr marL="0" indent="0" algn="l">
              <a:lnSpc>
                <a:spcPts val="3100"/>
              </a:lnSpc>
              <a:buNone/>
            </a:pPr>
            <a:endParaRPr lang="en-US" sz="1900" dirty="0">
              <a:solidFill>
                <a:srgbClr val="E0E4E6"/>
              </a:solidFill>
              <a:latin typeface="Barlow" pitchFamily="34" charset="0"/>
            </a:endParaRPr>
          </a:p>
          <a:p>
            <a:pPr marL="0" indent="0" algn="l">
              <a:lnSpc>
                <a:spcPts val="3100"/>
              </a:lnSpc>
              <a:buNone/>
            </a:pPr>
            <a:endParaRPr lang="en-US" sz="1900" dirty="0"/>
          </a:p>
        </p:txBody>
      </p:sp>
      <p:sp>
        <p:nvSpPr>
          <p:cNvPr id="11" name="Text 7">
            <a:extLst>
              <a:ext uri="{FF2B5EF4-FFF2-40B4-BE49-F238E27FC236}">
                <a16:creationId xmlns:a16="http://schemas.microsoft.com/office/drawing/2014/main" id="{37F1E548-69A8-DCFD-3548-BA2F28369A9F}"/>
              </a:ext>
            </a:extLst>
          </p:cNvPr>
          <p:cNvSpPr/>
          <p:nvPr/>
        </p:nvSpPr>
        <p:spPr>
          <a:xfrm>
            <a:off x="6612493" y="5363885"/>
            <a:ext cx="3195280"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14" name="Text 10">
            <a:extLst>
              <a:ext uri="{FF2B5EF4-FFF2-40B4-BE49-F238E27FC236}">
                <a16:creationId xmlns:a16="http://schemas.microsoft.com/office/drawing/2014/main" id="{C7D25B22-0FC1-DF8F-3504-EAA01923B754}"/>
              </a:ext>
            </a:extLst>
          </p:cNvPr>
          <p:cNvSpPr/>
          <p:nvPr/>
        </p:nvSpPr>
        <p:spPr>
          <a:xfrm>
            <a:off x="6612493" y="6070402"/>
            <a:ext cx="4038574" cy="1101565"/>
          </a:xfrm>
          <a:prstGeom prst="rect">
            <a:avLst/>
          </a:prstGeom>
          <a:noFill/>
          <a:ln/>
        </p:spPr>
        <p:txBody>
          <a:bodyPr wrap="none" lIns="0" tIns="0" rIns="0" bIns="0" rtlCol="0" anchor="t"/>
          <a:lstStyle/>
          <a:p>
            <a:pPr marL="0" indent="0" algn="l">
              <a:lnSpc>
                <a:spcPts val="3100"/>
              </a:lnSpc>
              <a:buNone/>
            </a:pPr>
            <a:endParaRPr lang="en-US" sz="1900" dirty="0"/>
          </a:p>
        </p:txBody>
      </p:sp>
      <p:sp>
        <p:nvSpPr>
          <p:cNvPr id="15" name="Text 11">
            <a:extLst>
              <a:ext uri="{FF2B5EF4-FFF2-40B4-BE49-F238E27FC236}">
                <a16:creationId xmlns:a16="http://schemas.microsoft.com/office/drawing/2014/main" id="{890C2591-4BA8-D523-5B10-7C0F7F300848}"/>
              </a:ext>
            </a:extLst>
          </p:cNvPr>
          <p:cNvSpPr/>
          <p:nvPr/>
        </p:nvSpPr>
        <p:spPr>
          <a:xfrm>
            <a:off x="10309027" y="6070402"/>
            <a:ext cx="3195280"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16" name="Shape 12">
            <a:extLst>
              <a:ext uri="{FF2B5EF4-FFF2-40B4-BE49-F238E27FC236}">
                <a16:creationId xmlns:a16="http://schemas.microsoft.com/office/drawing/2014/main" id="{ECB8B307-899D-304E-DD6B-7D215DD67884}"/>
              </a:ext>
            </a:extLst>
          </p:cNvPr>
          <p:cNvSpPr/>
          <p:nvPr/>
        </p:nvSpPr>
        <p:spPr>
          <a:xfrm>
            <a:off x="5808133" y="5235211"/>
            <a:ext cx="7942991" cy="2092491"/>
          </a:xfrm>
          <a:prstGeom prst="rect">
            <a:avLst/>
          </a:prstGeom>
          <a:solidFill>
            <a:srgbClr val="000000">
              <a:alpha val="4000"/>
            </a:srgbClr>
          </a:solidFill>
          <a:ln/>
        </p:spPr>
        <p:txBody>
          <a:bodyPr/>
          <a:lstStyle/>
          <a:p>
            <a:r>
              <a:rPr lang="en-US" sz="2000" dirty="0">
                <a:solidFill>
                  <a:schemeClr val="bg2"/>
                </a:solidFill>
              </a:rPr>
              <a:t>This image displays a face mask detection system identifying one person without a mask, with 100% confidence. A red box and “No Mask” label indicate accurate detection, showcasing the model’s reliability even in natural lighting and with facial accessories.</a:t>
            </a:r>
          </a:p>
        </p:txBody>
      </p:sp>
      <p:sp>
        <p:nvSpPr>
          <p:cNvPr id="17" name="Text 13">
            <a:extLst>
              <a:ext uri="{FF2B5EF4-FFF2-40B4-BE49-F238E27FC236}">
                <a16:creationId xmlns:a16="http://schemas.microsoft.com/office/drawing/2014/main" id="{A9B637AE-C8AB-075E-6983-B7438937BC07}"/>
              </a:ext>
            </a:extLst>
          </p:cNvPr>
          <p:cNvSpPr/>
          <p:nvPr/>
        </p:nvSpPr>
        <p:spPr>
          <a:xfrm>
            <a:off x="6612493" y="6776918"/>
            <a:ext cx="3195280"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18" name="Text 14">
            <a:extLst>
              <a:ext uri="{FF2B5EF4-FFF2-40B4-BE49-F238E27FC236}">
                <a16:creationId xmlns:a16="http://schemas.microsoft.com/office/drawing/2014/main" id="{392C3BE6-9443-67C1-84FB-98D462746A66}"/>
              </a:ext>
            </a:extLst>
          </p:cNvPr>
          <p:cNvSpPr/>
          <p:nvPr/>
        </p:nvSpPr>
        <p:spPr>
          <a:xfrm>
            <a:off x="10309027" y="6776918"/>
            <a:ext cx="3195280" cy="395049"/>
          </a:xfrm>
          <a:prstGeom prst="rect">
            <a:avLst/>
          </a:prstGeom>
          <a:noFill/>
          <a:ln/>
        </p:spPr>
        <p:txBody>
          <a:bodyPr wrap="none" lIns="0" tIns="0" rIns="0" bIns="0" rtlCol="0" anchor="t"/>
          <a:lstStyle/>
          <a:p>
            <a:pPr marL="0" indent="0" algn="l">
              <a:lnSpc>
                <a:spcPts val="3100"/>
              </a:lnSpc>
              <a:buNone/>
            </a:pPr>
            <a:endParaRPr lang="en-US" sz="1900" dirty="0"/>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3440231A-138F-6C96-6B28-C67B42DE115C}"/>
                  </a:ext>
                </a:extLst>
              </p14:cNvPr>
              <p14:cNvContentPartPr/>
              <p14:nvPr/>
            </p14:nvContentPartPr>
            <p14:xfrm>
              <a:off x="12957510" y="7869375"/>
              <a:ext cx="1476720" cy="11880"/>
            </p14:xfrm>
          </p:contentPart>
        </mc:Choice>
        <mc:Fallback xmlns="">
          <p:pic>
            <p:nvPicPr>
              <p:cNvPr id="21" name="Ink 20">
                <a:extLst>
                  <a:ext uri="{FF2B5EF4-FFF2-40B4-BE49-F238E27FC236}">
                    <a16:creationId xmlns:a16="http://schemas.microsoft.com/office/drawing/2014/main" id="{3440231A-138F-6C96-6B28-C67B42DE115C}"/>
                  </a:ext>
                </a:extLst>
              </p:cNvPr>
              <p:cNvPicPr/>
              <p:nvPr/>
            </p:nvPicPr>
            <p:blipFill>
              <a:blip r:embed="rId4"/>
              <a:stretch>
                <a:fillRect/>
              </a:stretch>
            </p:blipFill>
            <p:spPr>
              <a:xfrm>
                <a:off x="12894510" y="7806375"/>
                <a:ext cx="16023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89724BAE-0EB7-C146-1888-24E11743FB67}"/>
                  </a:ext>
                </a:extLst>
              </p14:cNvPr>
              <p14:cNvContentPartPr/>
              <p14:nvPr/>
            </p14:nvContentPartPr>
            <p14:xfrm>
              <a:off x="12959670" y="8040735"/>
              <a:ext cx="1482480" cy="360"/>
            </p14:xfrm>
          </p:contentPart>
        </mc:Choice>
        <mc:Fallback xmlns="">
          <p:pic>
            <p:nvPicPr>
              <p:cNvPr id="23" name="Ink 22">
                <a:extLst>
                  <a:ext uri="{FF2B5EF4-FFF2-40B4-BE49-F238E27FC236}">
                    <a16:creationId xmlns:a16="http://schemas.microsoft.com/office/drawing/2014/main" id="{89724BAE-0EB7-C146-1888-24E11743FB67}"/>
                  </a:ext>
                </a:extLst>
              </p:cNvPr>
              <p:cNvPicPr/>
              <p:nvPr/>
            </p:nvPicPr>
            <p:blipFill>
              <a:blip r:embed="rId6"/>
              <a:stretch>
                <a:fillRect/>
              </a:stretch>
            </p:blipFill>
            <p:spPr>
              <a:xfrm>
                <a:off x="12896670" y="7977735"/>
                <a:ext cx="1608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3376375D-1CF5-FEC3-15C9-238948643523}"/>
                  </a:ext>
                </a:extLst>
              </p14:cNvPr>
              <p14:cNvContentPartPr/>
              <p14:nvPr/>
            </p14:nvContentPartPr>
            <p14:xfrm>
              <a:off x="14441790" y="7949295"/>
              <a:ext cx="360" cy="360"/>
            </p14:xfrm>
          </p:contentPart>
        </mc:Choice>
        <mc:Fallback xmlns="">
          <p:pic>
            <p:nvPicPr>
              <p:cNvPr id="24" name="Ink 23">
                <a:extLst>
                  <a:ext uri="{FF2B5EF4-FFF2-40B4-BE49-F238E27FC236}">
                    <a16:creationId xmlns:a16="http://schemas.microsoft.com/office/drawing/2014/main" id="{3376375D-1CF5-FEC3-15C9-238948643523}"/>
                  </a:ext>
                </a:extLst>
              </p:cNvPr>
              <p:cNvPicPr/>
              <p:nvPr/>
            </p:nvPicPr>
            <p:blipFill>
              <a:blip r:embed="rId8"/>
              <a:stretch>
                <a:fillRect/>
              </a:stretch>
            </p:blipFill>
            <p:spPr>
              <a:xfrm>
                <a:off x="14378790" y="7886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BB1C7393-876A-5929-E917-722FC860994E}"/>
                  </a:ext>
                </a:extLst>
              </p14:cNvPr>
              <p14:cNvContentPartPr/>
              <p14:nvPr/>
            </p14:nvContentPartPr>
            <p14:xfrm>
              <a:off x="12917550" y="7966575"/>
              <a:ext cx="360" cy="360"/>
            </p14:xfrm>
          </p:contentPart>
        </mc:Choice>
        <mc:Fallback xmlns="">
          <p:pic>
            <p:nvPicPr>
              <p:cNvPr id="25" name="Ink 24">
                <a:extLst>
                  <a:ext uri="{FF2B5EF4-FFF2-40B4-BE49-F238E27FC236}">
                    <a16:creationId xmlns:a16="http://schemas.microsoft.com/office/drawing/2014/main" id="{BB1C7393-876A-5929-E917-722FC860994E}"/>
                  </a:ext>
                </a:extLst>
              </p:cNvPr>
              <p:cNvPicPr/>
              <p:nvPr/>
            </p:nvPicPr>
            <p:blipFill>
              <a:blip r:embed="rId10"/>
              <a:stretch>
                <a:fillRect/>
              </a:stretch>
            </p:blipFill>
            <p:spPr>
              <a:xfrm>
                <a:off x="12854550" y="7935075"/>
                <a:ext cx="126000" cy="63180"/>
              </a:xfrm>
              <a:prstGeom prst="rect">
                <a:avLst/>
              </a:prstGeom>
            </p:spPr>
          </p:pic>
        </mc:Fallback>
      </mc:AlternateContent>
      <p:pic>
        <p:nvPicPr>
          <p:cNvPr id="3" name="Picture 2">
            <a:extLst>
              <a:ext uri="{FF2B5EF4-FFF2-40B4-BE49-F238E27FC236}">
                <a16:creationId xmlns:a16="http://schemas.microsoft.com/office/drawing/2014/main" id="{97E9FAC5-9122-46F0-0A3D-2D18ED56A8BB}"/>
              </a:ext>
            </a:extLst>
          </p:cNvPr>
          <p:cNvPicPr>
            <a:picLocks noChangeAspect="1"/>
          </p:cNvPicPr>
          <p:nvPr/>
        </p:nvPicPr>
        <p:blipFill>
          <a:blip r:embed="rId11"/>
          <a:srcRect t="6165"/>
          <a:stretch/>
        </p:blipFill>
        <p:spPr>
          <a:xfrm>
            <a:off x="752905" y="1507067"/>
            <a:ext cx="4172164" cy="2991350"/>
          </a:xfrm>
          <a:prstGeom prst="rect">
            <a:avLst/>
          </a:prstGeom>
        </p:spPr>
      </p:pic>
      <p:pic>
        <p:nvPicPr>
          <p:cNvPr id="7" name="Picture 6">
            <a:extLst>
              <a:ext uri="{FF2B5EF4-FFF2-40B4-BE49-F238E27FC236}">
                <a16:creationId xmlns:a16="http://schemas.microsoft.com/office/drawing/2014/main" id="{76A58A19-6ACD-71DC-4480-4839E7ECBE96}"/>
              </a:ext>
            </a:extLst>
          </p:cNvPr>
          <p:cNvPicPr>
            <a:picLocks noChangeAspect="1"/>
          </p:cNvPicPr>
          <p:nvPr/>
        </p:nvPicPr>
        <p:blipFill>
          <a:blip r:embed="rId12"/>
          <a:srcRect t="5917"/>
          <a:stretch/>
        </p:blipFill>
        <p:spPr>
          <a:xfrm>
            <a:off x="660399" y="4954368"/>
            <a:ext cx="4172164" cy="3124707"/>
          </a:xfrm>
          <a:prstGeom prst="rect">
            <a:avLst/>
          </a:prstGeom>
        </p:spPr>
      </p:pic>
      <p:sp>
        <p:nvSpPr>
          <p:cNvPr id="8" name="TextBox 7">
            <a:extLst>
              <a:ext uri="{FF2B5EF4-FFF2-40B4-BE49-F238E27FC236}">
                <a16:creationId xmlns:a16="http://schemas.microsoft.com/office/drawing/2014/main" id="{92D15B36-A0E2-CD35-DAEB-F780A6467824}"/>
              </a:ext>
            </a:extLst>
          </p:cNvPr>
          <p:cNvSpPr txBox="1"/>
          <p:nvPr/>
        </p:nvSpPr>
        <p:spPr>
          <a:xfrm>
            <a:off x="5808133" y="1764148"/>
            <a:ext cx="7535334" cy="1323439"/>
          </a:xfrm>
          <a:prstGeom prst="rect">
            <a:avLst/>
          </a:prstGeom>
          <a:noFill/>
        </p:spPr>
        <p:txBody>
          <a:bodyPr wrap="square" rtlCol="0">
            <a:spAutoFit/>
          </a:bodyPr>
          <a:lstStyle/>
          <a:p>
            <a:r>
              <a:rPr lang="en-US" sz="2000" dirty="0">
                <a:solidFill>
                  <a:schemeClr val="bg2"/>
                </a:solidFill>
              </a:rPr>
              <a:t>This image shows a face mask detection system identifying one person wearing a mask with 100% confidence. A green box and label confirm correct mask usage, highlighting the model’s accuracy and effectiveness in real-world conditions, even with facial accessories.</a:t>
            </a:r>
            <a:endParaRPr lang="en-IN" sz="2000" dirty="0">
              <a:solidFill>
                <a:schemeClr val="bg2"/>
              </a:solidFill>
            </a:endParaRPr>
          </a:p>
        </p:txBody>
      </p:sp>
    </p:spTree>
    <p:extLst>
      <p:ext uri="{BB962C8B-B14F-4D97-AF65-F5344CB8AC3E}">
        <p14:creationId xmlns:p14="http://schemas.microsoft.com/office/powerpoint/2010/main" val="1388575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4" name="Text 0"/>
          <p:cNvSpPr/>
          <p:nvPr/>
        </p:nvSpPr>
        <p:spPr>
          <a:xfrm>
            <a:off x="996196" y="466546"/>
            <a:ext cx="9569648" cy="600908"/>
          </a:xfrm>
          <a:prstGeom prst="rect">
            <a:avLst/>
          </a:prstGeom>
          <a:noFill/>
          <a:ln/>
        </p:spPr>
        <p:txBody>
          <a:bodyPr wrap="none" lIns="0" tIns="0" rIns="0" bIns="0" rtlCol="0" anchor="t"/>
          <a:lstStyle/>
          <a:p>
            <a:pPr marL="0" indent="0" algn="l">
              <a:lnSpc>
                <a:spcPts val="4700"/>
              </a:lnSpc>
              <a:buNone/>
            </a:pPr>
            <a:r>
              <a:rPr lang="en-US" sz="3750" b="1" dirty="0">
                <a:solidFill>
                  <a:srgbClr val="F0FCFF"/>
                </a:solidFill>
                <a:latin typeface="Spline Sans Bold" pitchFamily="34" charset="0"/>
                <a:ea typeface="Spline Sans Bold" pitchFamily="34" charset="-122"/>
                <a:cs typeface="Spline Sans Bold" pitchFamily="34" charset="-120"/>
              </a:rPr>
              <a:t>Real-time Demonstration and Applications</a:t>
            </a:r>
            <a:endParaRPr lang="en-US" sz="3750" dirty="0"/>
          </a:p>
        </p:txBody>
      </p:sp>
      <p:sp>
        <p:nvSpPr>
          <p:cNvPr id="5" name="Text 1"/>
          <p:cNvSpPr/>
          <p:nvPr/>
        </p:nvSpPr>
        <p:spPr>
          <a:xfrm>
            <a:off x="996196" y="1460810"/>
            <a:ext cx="13116163" cy="692229"/>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A live demo showcases the face mask detection system. Potential applications include access control and public transportation monitoring. Retail stores and schools can also benefit. Ethical considerations and privacy concerns are addressed to ensure responsible deployment.</a:t>
            </a:r>
            <a:endParaRPr lang="en-US" sz="1700" dirty="0"/>
          </a:p>
        </p:txBody>
      </p:sp>
      <p:sp>
        <p:nvSpPr>
          <p:cNvPr id="6" name="Shape 2"/>
          <p:cNvSpPr/>
          <p:nvPr/>
        </p:nvSpPr>
        <p:spPr>
          <a:xfrm>
            <a:off x="996196" y="2891544"/>
            <a:ext cx="4227909" cy="778550"/>
          </a:xfrm>
          <a:prstGeom prst="roundRect">
            <a:avLst>
              <a:gd name="adj" fmla="val 41680"/>
            </a:avLst>
          </a:prstGeom>
          <a:solidFill>
            <a:srgbClr val="0A081B"/>
          </a:solidFill>
          <a:ln w="22860">
            <a:solidFill>
              <a:srgbClr val="16FFBB"/>
            </a:solidFill>
            <a:prstDash val="solid"/>
          </a:ln>
        </p:spPr>
        <p:txBody>
          <a:bodyPr/>
          <a:lstStyle/>
          <a:p>
            <a:endParaRPr lang="en-US"/>
          </a:p>
        </p:txBody>
      </p:sp>
      <p:sp>
        <p:nvSpPr>
          <p:cNvPr id="7" name="Text 3"/>
          <p:cNvSpPr/>
          <p:nvPr/>
        </p:nvSpPr>
        <p:spPr>
          <a:xfrm>
            <a:off x="1358842" y="3130622"/>
            <a:ext cx="2403634" cy="300395"/>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Access Control</a:t>
            </a:r>
            <a:endParaRPr lang="en-US" sz="1850" dirty="0"/>
          </a:p>
        </p:txBody>
      </p:sp>
      <p:sp>
        <p:nvSpPr>
          <p:cNvPr id="8" name="Shape 4"/>
          <p:cNvSpPr/>
          <p:nvPr/>
        </p:nvSpPr>
        <p:spPr>
          <a:xfrm>
            <a:off x="973336" y="4408599"/>
            <a:ext cx="4227909" cy="778550"/>
          </a:xfrm>
          <a:prstGeom prst="roundRect">
            <a:avLst>
              <a:gd name="adj" fmla="val 41680"/>
            </a:avLst>
          </a:prstGeom>
          <a:solidFill>
            <a:srgbClr val="0A081B"/>
          </a:solidFill>
          <a:ln w="22860">
            <a:solidFill>
              <a:srgbClr val="29DDDA"/>
            </a:solidFill>
            <a:prstDash val="solid"/>
          </a:ln>
        </p:spPr>
        <p:txBody>
          <a:bodyPr/>
          <a:lstStyle/>
          <a:p>
            <a:endParaRPr lang="en-US"/>
          </a:p>
        </p:txBody>
      </p:sp>
      <p:sp>
        <p:nvSpPr>
          <p:cNvPr id="9" name="Text 5"/>
          <p:cNvSpPr/>
          <p:nvPr/>
        </p:nvSpPr>
        <p:spPr>
          <a:xfrm>
            <a:off x="1212414" y="4647676"/>
            <a:ext cx="2403634" cy="300395"/>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Public Transport</a:t>
            </a:r>
            <a:endParaRPr lang="en-US" sz="1850" dirty="0"/>
          </a:p>
        </p:txBody>
      </p:sp>
      <p:sp>
        <p:nvSpPr>
          <p:cNvPr id="10" name="Shape 6"/>
          <p:cNvSpPr/>
          <p:nvPr/>
        </p:nvSpPr>
        <p:spPr>
          <a:xfrm>
            <a:off x="996196" y="5925654"/>
            <a:ext cx="4227909" cy="778550"/>
          </a:xfrm>
          <a:prstGeom prst="roundRect">
            <a:avLst>
              <a:gd name="adj" fmla="val 41680"/>
            </a:avLst>
          </a:prstGeom>
          <a:solidFill>
            <a:srgbClr val="0A081B"/>
          </a:solidFill>
          <a:ln w="22860">
            <a:solidFill>
              <a:srgbClr val="37A7E7"/>
            </a:solidFill>
            <a:prstDash val="solid"/>
          </a:ln>
        </p:spPr>
        <p:txBody>
          <a:bodyPr/>
          <a:lstStyle/>
          <a:p>
            <a:endParaRPr lang="en-US"/>
          </a:p>
        </p:txBody>
      </p:sp>
      <p:sp>
        <p:nvSpPr>
          <p:cNvPr id="11" name="Text 7"/>
          <p:cNvSpPr/>
          <p:nvPr/>
        </p:nvSpPr>
        <p:spPr>
          <a:xfrm>
            <a:off x="1235274" y="6164731"/>
            <a:ext cx="2403634" cy="300395"/>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Retail Stores</a:t>
            </a:r>
            <a:endParaRPr lang="en-US" sz="1850" dirty="0"/>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E50E670C-EC68-6058-CACC-42D46EAA2E71}"/>
                  </a:ext>
                </a:extLst>
              </p14:cNvPr>
              <p14:cNvContentPartPr/>
              <p14:nvPr/>
            </p14:nvContentPartPr>
            <p14:xfrm>
              <a:off x="12955328" y="7855956"/>
              <a:ext cx="1503720" cy="8280"/>
            </p14:xfrm>
          </p:contentPart>
        </mc:Choice>
        <mc:Fallback xmlns="">
          <p:pic>
            <p:nvPicPr>
              <p:cNvPr id="13" name="Ink 12">
                <a:extLst>
                  <a:ext uri="{FF2B5EF4-FFF2-40B4-BE49-F238E27FC236}">
                    <a16:creationId xmlns:a16="http://schemas.microsoft.com/office/drawing/2014/main" id="{E50E670C-EC68-6058-CACC-42D46EAA2E71}"/>
                  </a:ext>
                </a:extLst>
              </p:cNvPr>
              <p:cNvPicPr/>
              <p:nvPr/>
            </p:nvPicPr>
            <p:blipFill>
              <a:blip r:embed="rId4"/>
              <a:stretch>
                <a:fillRect/>
              </a:stretch>
            </p:blipFill>
            <p:spPr>
              <a:xfrm>
                <a:off x="12892328" y="7792956"/>
                <a:ext cx="16293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195C1FB5-6E3E-6369-AFF2-54676BE114BC}"/>
                  </a:ext>
                </a:extLst>
              </p14:cNvPr>
              <p14:cNvContentPartPr/>
              <p14:nvPr/>
            </p14:nvContentPartPr>
            <p14:xfrm>
              <a:off x="12958928" y="8025876"/>
              <a:ext cx="1473840" cy="3960"/>
            </p14:xfrm>
          </p:contentPart>
        </mc:Choice>
        <mc:Fallback xmlns="">
          <p:pic>
            <p:nvPicPr>
              <p:cNvPr id="15" name="Ink 14">
                <a:extLst>
                  <a:ext uri="{FF2B5EF4-FFF2-40B4-BE49-F238E27FC236}">
                    <a16:creationId xmlns:a16="http://schemas.microsoft.com/office/drawing/2014/main" id="{195C1FB5-6E3E-6369-AFF2-54676BE114BC}"/>
                  </a:ext>
                </a:extLst>
              </p:cNvPr>
              <p:cNvPicPr/>
              <p:nvPr/>
            </p:nvPicPr>
            <p:blipFill>
              <a:blip r:embed="rId6"/>
              <a:stretch>
                <a:fillRect/>
              </a:stretch>
            </p:blipFill>
            <p:spPr>
              <a:xfrm>
                <a:off x="12895928" y="7962876"/>
                <a:ext cx="1599480" cy="129600"/>
              </a:xfrm>
              <a:prstGeom prst="rect">
                <a:avLst/>
              </a:prstGeom>
            </p:spPr>
          </p:pic>
        </mc:Fallback>
      </mc:AlternateContent>
      <p:grpSp>
        <p:nvGrpSpPr>
          <p:cNvPr id="19" name="Group 18">
            <a:extLst>
              <a:ext uri="{FF2B5EF4-FFF2-40B4-BE49-F238E27FC236}">
                <a16:creationId xmlns:a16="http://schemas.microsoft.com/office/drawing/2014/main" id="{A4A4842E-1A77-DF61-5F60-A329A4DE55F2}"/>
              </a:ext>
            </a:extLst>
          </p:cNvPr>
          <p:cNvGrpSpPr/>
          <p:nvPr/>
        </p:nvGrpSpPr>
        <p:grpSpPr>
          <a:xfrm>
            <a:off x="14259608" y="7935876"/>
            <a:ext cx="199440" cy="34200"/>
            <a:chOff x="14259608" y="7935876"/>
            <a:chExt cx="199440" cy="34200"/>
          </a:xfrm>
        </p:grpSpPr>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EB76A1E-7BE4-CB73-9C5D-41D1D16A2F6A}"/>
                    </a:ext>
                  </a:extLst>
                </p14:cNvPr>
                <p14:cNvContentPartPr/>
                <p14:nvPr/>
              </p14:nvContentPartPr>
              <p14:xfrm>
                <a:off x="14458688" y="7969716"/>
                <a:ext cx="360" cy="360"/>
              </p14:xfrm>
            </p:contentPart>
          </mc:Choice>
          <mc:Fallback xmlns="">
            <p:pic>
              <p:nvPicPr>
                <p:cNvPr id="16" name="Ink 15">
                  <a:extLst>
                    <a:ext uri="{FF2B5EF4-FFF2-40B4-BE49-F238E27FC236}">
                      <a16:creationId xmlns:a16="http://schemas.microsoft.com/office/drawing/2014/main" id="{4EB76A1E-7BE4-CB73-9C5D-41D1D16A2F6A}"/>
                    </a:ext>
                  </a:extLst>
                </p:cNvPr>
                <p:cNvPicPr/>
                <p:nvPr/>
              </p:nvPicPr>
              <p:blipFill>
                <a:blip r:embed="rId8"/>
                <a:stretch>
                  <a:fillRect/>
                </a:stretch>
              </p:blipFill>
              <p:spPr>
                <a:xfrm>
                  <a:off x="14395688" y="790707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57DD36BC-8932-E1F6-5A28-057A0D3FA2C1}"/>
                    </a:ext>
                  </a:extLst>
                </p14:cNvPr>
                <p14:cNvContentPartPr/>
                <p14:nvPr/>
              </p14:nvContentPartPr>
              <p14:xfrm>
                <a:off x="14259608" y="7953876"/>
                <a:ext cx="3600" cy="360"/>
              </p14:xfrm>
            </p:contentPart>
          </mc:Choice>
          <mc:Fallback xmlns="">
            <p:pic>
              <p:nvPicPr>
                <p:cNvPr id="17" name="Ink 16">
                  <a:extLst>
                    <a:ext uri="{FF2B5EF4-FFF2-40B4-BE49-F238E27FC236}">
                      <a16:creationId xmlns:a16="http://schemas.microsoft.com/office/drawing/2014/main" id="{57DD36BC-8932-E1F6-5A28-057A0D3FA2C1}"/>
                    </a:ext>
                  </a:extLst>
                </p:cNvPr>
                <p:cNvPicPr/>
                <p:nvPr/>
              </p:nvPicPr>
              <p:blipFill>
                <a:blip r:embed="rId10"/>
                <a:stretch>
                  <a:fillRect/>
                </a:stretch>
              </p:blipFill>
              <p:spPr>
                <a:xfrm>
                  <a:off x="14196608" y="7891236"/>
                  <a:ext cx="1292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C6C9BED7-A52E-05E5-63C4-3DE47F7A726D}"/>
                    </a:ext>
                  </a:extLst>
                </p14:cNvPr>
                <p14:cNvContentPartPr/>
                <p14:nvPr/>
              </p14:nvContentPartPr>
              <p14:xfrm>
                <a:off x="14390648" y="7935876"/>
                <a:ext cx="360" cy="360"/>
              </p14:xfrm>
            </p:contentPart>
          </mc:Choice>
          <mc:Fallback xmlns="">
            <p:pic>
              <p:nvPicPr>
                <p:cNvPr id="18" name="Ink 17">
                  <a:extLst>
                    <a:ext uri="{FF2B5EF4-FFF2-40B4-BE49-F238E27FC236}">
                      <a16:creationId xmlns:a16="http://schemas.microsoft.com/office/drawing/2014/main" id="{C6C9BED7-A52E-05E5-63C4-3DE47F7A726D}"/>
                    </a:ext>
                  </a:extLst>
                </p:cNvPr>
                <p:cNvPicPr/>
                <p:nvPr/>
              </p:nvPicPr>
              <p:blipFill>
                <a:blip r:embed="rId8"/>
                <a:stretch>
                  <a:fillRect/>
                </a:stretch>
              </p:blipFill>
              <p:spPr>
                <a:xfrm>
                  <a:off x="14328008" y="7873236"/>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F8F2B436-D69C-B078-B789-95B1DE75B47C}"/>
                  </a:ext>
                </a:extLst>
              </p14:cNvPr>
              <p14:cNvContentPartPr/>
              <p14:nvPr/>
            </p14:nvContentPartPr>
            <p14:xfrm>
              <a:off x="4303992" y="7199440"/>
              <a:ext cx="360" cy="360"/>
            </p14:xfrm>
          </p:contentPart>
        </mc:Choice>
        <mc:Fallback xmlns="">
          <p:pic>
            <p:nvPicPr>
              <p:cNvPr id="20" name="Ink 19">
                <a:extLst>
                  <a:ext uri="{FF2B5EF4-FFF2-40B4-BE49-F238E27FC236}">
                    <a16:creationId xmlns:a16="http://schemas.microsoft.com/office/drawing/2014/main" id="{F8F2B436-D69C-B078-B789-95B1DE75B47C}"/>
                  </a:ext>
                </a:extLst>
              </p:cNvPr>
              <p:cNvPicPr/>
              <p:nvPr/>
            </p:nvPicPr>
            <p:blipFill>
              <a:blip r:embed="rId8"/>
              <a:stretch>
                <a:fillRect/>
              </a:stretch>
            </p:blipFill>
            <p:spPr>
              <a:xfrm>
                <a:off x="4241352" y="7136800"/>
                <a:ext cx="126000" cy="12600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742712" y="753428"/>
            <a:ext cx="5829776" cy="1178957"/>
          </a:xfrm>
          <a:prstGeom prst="rect">
            <a:avLst/>
          </a:prstGeom>
          <a:noFill/>
          <a:ln/>
        </p:spPr>
        <p:txBody>
          <a:bodyPr wrap="square" lIns="0" tIns="0" rIns="0" bIns="0" rtlCol="0" anchor="t"/>
          <a:lstStyle/>
          <a:p>
            <a:pPr marL="0" indent="0" algn="l">
              <a:lnSpc>
                <a:spcPts val="4600"/>
              </a:lnSpc>
              <a:buNone/>
            </a:pPr>
            <a:r>
              <a:rPr lang="en-US" sz="3700" b="1" dirty="0">
                <a:solidFill>
                  <a:srgbClr val="F0FCFF"/>
                </a:solidFill>
                <a:latin typeface="Spline Sans Bold" pitchFamily="34" charset="0"/>
                <a:ea typeface="Spline Sans Bold" pitchFamily="34" charset="-122"/>
                <a:cs typeface="Spline Sans Bold" pitchFamily="34" charset="-120"/>
              </a:rPr>
              <a:t>Conclusion and Future Work</a:t>
            </a:r>
            <a:endParaRPr lang="en-US" sz="3700" dirty="0"/>
          </a:p>
        </p:txBody>
      </p:sp>
      <p:sp>
        <p:nvSpPr>
          <p:cNvPr id="4" name="Text 1"/>
          <p:cNvSpPr/>
          <p:nvPr/>
        </p:nvSpPr>
        <p:spPr>
          <a:xfrm>
            <a:off x="742712" y="2250638"/>
            <a:ext cx="5829776" cy="1697831"/>
          </a:xfrm>
          <a:prstGeom prst="rect">
            <a:avLst/>
          </a:prstGeom>
          <a:noFill/>
          <a:ln/>
        </p:spPr>
        <p:txBody>
          <a:bodyPr wrap="square" lIns="0" tIns="0" rIns="0" bIns="0" rtlCol="0" anchor="t"/>
          <a:lstStyle/>
          <a:p>
            <a:pPr marL="0" indent="0" algn="l">
              <a:lnSpc>
                <a:spcPts val="2650"/>
              </a:lnSpc>
              <a:buNone/>
            </a:pPr>
            <a:r>
              <a:rPr lang="en-US" sz="1650" dirty="0">
                <a:solidFill>
                  <a:srgbClr val="E0E4E6"/>
                </a:solidFill>
                <a:latin typeface="Barlow" pitchFamily="34" charset="0"/>
                <a:ea typeface="Barlow" pitchFamily="34" charset="-122"/>
                <a:cs typeface="Barlow" pitchFamily="34" charset="-120"/>
              </a:rPr>
              <a:t>This project successfully detects face masks using computer vision. Future work focuses on improving accuracy and detecting improperly worn masks. Extending the system to detect other safety equipment is also a goal. Integration with existing surveillance systems enhances its utility.</a:t>
            </a:r>
            <a:endParaRPr lang="en-US" sz="1650" dirty="0"/>
          </a:p>
        </p:txBody>
      </p:sp>
      <p:sp>
        <p:nvSpPr>
          <p:cNvPr id="5" name="Shape 2"/>
          <p:cNvSpPr/>
          <p:nvPr/>
        </p:nvSpPr>
        <p:spPr>
          <a:xfrm>
            <a:off x="742712" y="4425910"/>
            <a:ext cx="477441" cy="477441"/>
          </a:xfrm>
          <a:prstGeom prst="roundRect">
            <a:avLst>
              <a:gd name="adj" fmla="val 66677"/>
            </a:avLst>
          </a:prstGeom>
          <a:solidFill>
            <a:srgbClr val="0A081B"/>
          </a:solidFill>
          <a:ln w="22860">
            <a:solidFill>
              <a:srgbClr val="16FFBB"/>
            </a:solidFill>
            <a:prstDash val="solid"/>
          </a:ln>
        </p:spPr>
        <p:txBody>
          <a:bodyPr/>
          <a:lstStyle/>
          <a:p>
            <a:endParaRPr lang="en-US"/>
          </a:p>
        </p:txBody>
      </p:sp>
      <p:sp>
        <p:nvSpPr>
          <p:cNvPr id="6" name="Text 3"/>
          <p:cNvSpPr/>
          <p:nvPr/>
        </p:nvSpPr>
        <p:spPr>
          <a:xfrm>
            <a:off x="839986" y="4487823"/>
            <a:ext cx="282893" cy="353616"/>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1</a:t>
            </a:r>
            <a:endParaRPr lang="en-US" sz="2200" dirty="0"/>
          </a:p>
        </p:txBody>
      </p:sp>
      <p:sp>
        <p:nvSpPr>
          <p:cNvPr id="7" name="Text 4"/>
          <p:cNvSpPr/>
          <p:nvPr/>
        </p:nvSpPr>
        <p:spPr>
          <a:xfrm>
            <a:off x="1432322" y="4425910"/>
            <a:ext cx="2358033" cy="294799"/>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Improve Accuracy</a:t>
            </a:r>
            <a:endParaRPr lang="en-US" sz="1850" dirty="0"/>
          </a:p>
        </p:txBody>
      </p:sp>
      <p:sp>
        <p:nvSpPr>
          <p:cNvPr id="8" name="Shape 5"/>
          <p:cNvSpPr/>
          <p:nvPr/>
        </p:nvSpPr>
        <p:spPr>
          <a:xfrm>
            <a:off x="742712" y="5592961"/>
            <a:ext cx="477441" cy="477441"/>
          </a:xfrm>
          <a:prstGeom prst="roundRect">
            <a:avLst>
              <a:gd name="adj" fmla="val 66677"/>
            </a:avLst>
          </a:prstGeom>
          <a:solidFill>
            <a:srgbClr val="0A081B"/>
          </a:solidFill>
          <a:ln w="22860">
            <a:solidFill>
              <a:srgbClr val="29DDDA"/>
            </a:solidFill>
            <a:prstDash val="solid"/>
          </a:ln>
        </p:spPr>
        <p:txBody>
          <a:bodyPr/>
          <a:lstStyle/>
          <a:p>
            <a:endParaRPr lang="en-US"/>
          </a:p>
        </p:txBody>
      </p:sp>
      <p:sp>
        <p:nvSpPr>
          <p:cNvPr id="9" name="Text 6"/>
          <p:cNvSpPr/>
          <p:nvPr/>
        </p:nvSpPr>
        <p:spPr>
          <a:xfrm>
            <a:off x="839986" y="5654873"/>
            <a:ext cx="282893" cy="353616"/>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2</a:t>
            </a:r>
            <a:endParaRPr lang="en-US" sz="2200" dirty="0"/>
          </a:p>
        </p:txBody>
      </p:sp>
      <p:sp>
        <p:nvSpPr>
          <p:cNvPr id="10" name="Text 7"/>
          <p:cNvSpPr/>
          <p:nvPr/>
        </p:nvSpPr>
        <p:spPr>
          <a:xfrm>
            <a:off x="1432322" y="5592961"/>
            <a:ext cx="2589967" cy="294799"/>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Detect Improper Masks</a:t>
            </a:r>
            <a:endParaRPr lang="en-US" sz="1850" dirty="0"/>
          </a:p>
        </p:txBody>
      </p:sp>
      <p:sp>
        <p:nvSpPr>
          <p:cNvPr id="11" name="Shape 8"/>
          <p:cNvSpPr/>
          <p:nvPr/>
        </p:nvSpPr>
        <p:spPr>
          <a:xfrm>
            <a:off x="742712" y="6760012"/>
            <a:ext cx="477441" cy="477441"/>
          </a:xfrm>
          <a:prstGeom prst="roundRect">
            <a:avLst>
              <a:gd name="adj" fmla="val 66677"/>
            </a:avLst>
          </a:prstGeom>
          <a:solidFill>
            <a:srgbClr val="0A081B"/>
          </a:solidFill>
          <a:ln w="22860">
            <a:solidFill>
              <a:srgbClr val="37A7E7"/>
            </a:solidFill>
            <a:prstDash val="solid"/>
          </a:ln>
        </p:spPr>
        <p:txBody>
          <a:bodyPr/>
          <a:lstStyle/>
          <a:p>
            <a:endParaRPr lang="en-US"/>
          </a:p>
        </p:txBody>
      </p:sp>
      <p:sp>
        <p:nvSpPr>
          <p:cNvPr id="12" name="Text 9"/>
          <p:cNvSpPr/>
          <p:nvPr/>
        </p:nvSpPr>
        <p:spPr>
          <a:xfrm>
            <a:off x="839986" y="6821924"/>
            <a:ext cx="282893" cy="353616"/>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3</a:t>
            </a:r>
            <a:endParaRPr lang="en-US" sz="2200" dirty="0"/>
          </a:p>
        </p:txBody>
      </p:sp>
      <p:sp>
        <p:nvSpPr>
          <p:cNvPr id="13" name="Text 10"/>
          <p:cNvSpPr/>
          <p:nvPr/>
        </p:nvSpPr>
        <p:spPr>
          <a:xfrm>
            <a:off x="1432322" y="6760012"/>
            <a:ext cx="2666405" cy="294799"/>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Detect Other Equipment</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0615"/>
        </a:solidFill>
        <a:effectLst/>
      </p:bgPr>
    </p:bg>
    <p:spTree>
      <p:nvGrpSpPr>
        <p:cNvPr id="1" name="">
          <a:extLst>
            <a:ext uri="{FF2B5EF4-FFF2-40B4-BE49-F238E27FC236}">
              <a16:creationId xmlns:a16="http://schemas.microsoft.com/office/drawing/2014/main" id="{0F272D55-6094-D1D3-04A2-E36C8F9CA262}"/>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21ACD12-7DEE-F692-A331-E8AF1AB31432}"/>
                  </a:ext>
                </a:extLst>
              </p14:cNvPr>
              <p14:cNvContentPartPr/>
              <p14:nvPr/>
            </p14:nvContentPartPr>
            <p14:xfrm>
              <a:off x="12952585" y="7834035"/>
              <a:ext cx="1490040" cy="78840"/>
            </p14:xfrm>
          </p:contentPart>
        </mc:Choice>
        <mc:Fallback xmlns="">
          <p:pic>
            <p:nvPicPr>
              <p:cNvPr id="10" name="Ink 9">
                <a:extLst>
                  <a:ext uri="{FF2B5EF4-FFF2-40B4-BE49-F238E27FC236}">
                    <a16:creationId xmlns:a16="http://schemas.microsoft.com/office/drawing/2014/main" id="{D21ACD12-7DEE-F692-A331-E8AF1AB31432}"/>
                  </a:ext>
                </a:extLst>
              </p:cNvPr>
              <p:cNvPicPr/>
              <p:nvPr/>
            </p:nvPicPr>
            <p:blipFill>
              <a:blip r:embed="rId4"/>
              <a:stretch>
                <a:fillRect/>
              </a:stretch>
            </p:blipFill>
            <p:spPr>
              <a:xfrm>
                <a:off x="12889570" y="7771035"/>
                <a:ext cx="161571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37F3AE98-1C6B-434E-5F96-469BBAA28517}"/>
                  </a:ext>
                </a:extLst>
              </p14:cNvPr>
              <p14:cNvContentPartPr/>
              <p14:nvPr/>
            </p14:nvContentPartPr>
            <p14:xfrm>
              <a:off x="13689865" y="7853115"/>
              <a:ext cx="586800" cy="15840"/>
            </p14:xfrm>
          </p:contentPart>
        </mc:Choice>
        <mc:Fallback xmlns="">
          <p:pic>
            <p:nvPicPr>
              <p:cNvPr id="13" name="Ink 12">
                <a:extLst>
                  <a:ext uri="{FF2B5EF4-FFF2-40B4-BE49-F238E27FC236}">
                    <a16:creationId xmlns:a16="http://schemas.microsoft.com/office/drawing/2014/main" id="{37F3AE98-1C6B-434E-5F96-469BBAA28517}"/>
                  </a:ext>
                </a:extLst>
              </p:cNvPr>
              <p:cNvPicPr/>
              <p:nvPr/>
            </p:nvPicPr>
            <p:blipFill>
              <a:blip r:embed="rId6"/>
              <a:stretch>
                <a:fillRect/>
              </a:stretch>
            </p:blipFill>
            <p:spPr>
              <a:xfrm>
                <a:off x="13626865" y="7790115"/>
                <a:ext cx="7124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1957EC3A-82D1-5FD9-7964-96471066AE97}"/>
                  </a:ext>
                </a:extLst>
              </p14:cNvPr>
              <p14:cNvContentPartPr/>
              <p14:nvPr/>
            </p14:nvContentPartPr>
            <p14:xfrm>
              <a:off x="12921985" y="7935555"/>
              <a:ext cx="1537200" cy="146880"/>
            </p14:xfrm>
          </p:contentPart>
        </mc:Choice>
        <mc:Fallback xmlns="">
          <p:pic>
            <p:nvPicPr>
              <p:cNvPr id="16" name="Ink 15">
                <a:extLst>
                  <a:ext uri="{FF2B5EF4-FFF2-40B4-BE49-F238E27FC236}">
                    <a16:creationId xmlns:a16="http://schemas.microsoft.com/office/drawing/2014/main" id="{1957EC3A-82D1-5FD9-7964-96471066AE97}"/>
                  </a:ext>
                </a:extLst>
              </p:cNvPr>
              <p:cNvPicPr/>
              <p:nvPr/>
            </p:nvPicPr>
            <p:blipFill>
              <a:blip r:embed="rId8"/>
              <a:stretch>
                <a:fillRect/>
              </a:stretch>
            </p:blipFill>
            <p:spPr>
              <a:xfrm>
                <a:off x="12858985" y="7872555"/>
                <a:ext cx="1662840" cy="272520"/>
              </a:xfrm>
              <a:prstGeom prst="rect">
                <a:avLst/>
              </a:prstGeom>
            </p:spPr>
          </p:pic>
        </mc:Fallback>
      </mc:AlternateContent>
      <p:sp>
        <p:nvSpPr>
          <p:cNvPr id="17" name="TextBox 16">
            <a:extLst>
              <a:ext uri="{FF2B5EF4-FFF2-40B4-BE49-F238E27FC236}">
                <a16:creationId xmlns:a16="http://schemas.microsoft.com/office/drawing/2014/main" id="{40A6E4AD-5BE4-9627-8767-31EBF643671C}"/>
              </a:ext>
            </a:extLst>
          </p:cNvPr>
          <p:cNvSpPr txBox="1"/>
          <p:nvPr/>
        </p:nvSpPr>
        <p:spPr>
          <a:xfrm>
            <a:off x="3159889" y="3653135"/>
            <a:ext cx="8310623" cy="923330"/>
          </a:xfrm>
          <a:prstGeom prst="rect">
            <a:avLst/>
          </a:prstGeom>
          <a:noFill/>
        </p:spPr>
        <p:txBody>
          <a:bodyPr wrap="square" rtlCol="0">
            <a:prstTxWarp prst="textPlain">
              <a:avLst/>
            </a:prstTxWarp>
            <a:spAutoFit/>
            <a:scene3d>
              <a:camera prst="orthographicFront"/>
              <a:lightRig rig="threePt" dir="t"/>
            </a:scene3d>
            <a:sp3d extrusionH="57150">
              <a:bevelT w="82550" h="38100" prst="coolSlant"/>
            </a:sp3d>
          </a:bodyPr>
          <a:lstStyle/>
          <a:p>
            <a:pPr algn="ctr"/>
            <a:r>
              <a:rPr lang="en-US" sz="5400" b="1" spc="50" dirty="0">
                <a:ln w="0"/>
                <a:solidFill>
                  <a:schemeClr val="bg2"/>
                </a:solidFill>
                <a:effectLst>
                  <a:glow rad="101600">
                    <a:schemeClr val="accent3">
                      <a:satMod val="175000"/>
                      <a:alpha val="40000"/>
                    </a:schemeClr>
                  </a:glow>
                  <a:innerShdw blurRad="63500" dist="50800" dir="13500000">
                    <a:srgbClr val="000000">
                      <a:alpha val="50000"/>
                    </a:srgbClr>
                  </a:innerShdw>
                  <a:reflection blurRad="6350" stA="55000" endA="300" endPos="45500" dir="5400000" sy="-100000" algn="bl" rotWithShape="0"/>
                </a:effectLst>
                <a:latin typeface="Arial Black" panose="020B0A04020102020204" pitchFamily="34" charset="0"/>
              </a:rPr>
              <a:t>Thank You!</a:t>
            </a:r>
          </a:p>
        </p:txBody>
      </p:sp>
    </p:spTree>
    <p:extLst>
      <p:ext uri="{BB962C8B-B14F-4D97-AF65-F5344CB8AC3E}">
        <p14:creationId xmlns:p14="http://schemas.microsoft.com/office/powerpoint/2010/main" val="3870471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b="5271"/>
          <a:stretch/>
        </p:blipFill>
        <p:spPr>
          <a:xfrm>
            <a:off x="8970380" y="0"/>
            <a:ext cx="5660020" cy="8229600"/>
          </a:xfrm>
          <a:prstGeom prst="rect">
            <a:avLst/>
          </a:prstGeom>
        </p:spPr>
      </p:pic>
      <p:sp>
        <p:nvSpPr>
          <p:cNvPr id="3" name="Text 0"/>
          <p:cNvSpPr/>
          <p:nvPr/>
        </p:nvSpPr>
        <p:spPr>
          <a:xfrm>
            <a:off x="864037" y="2117408"/>
            <a:ext cx="7415927" cy="1371600"/>
          </a:xfrm>
          <a:prstGeom prst="rect">
            <a:avLst/>
          </a:prstGeom>
          <a:noFill/>
          <a:ln/>
        </p:spPr>
        <p:txBody>
          <a:bodyPr wrap="squar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Face Mask Detection: A Computer Vision Project</a:t>
            </a:r>
            <a:endParaRPr lang="en-US" sz="4300" dirty="0"/>
          </a:p>
        </p:txBody>
      </p:sp>
      <p:sp>
        <p:nvSpPr>
          <p:cNvPr id="4" name="Text 1"/>
          <p:cNvSpPr/>
          <p:nvPr/>
        </p:nvSpPr>
        <p:spPr>
          <a:xfrm>
            <a:off x="864037" y="3859292"/>
            <a:ext cx="7415927"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This project focuses on building an automated system. It accurately and efficiently detects face masks in images and videos. The goal is to address the growing need for face mask detection in the post-pandemic world.</a:t>
            </a:r>
            <a:endParaRPr lang="en-US" sz="1900" dirty="0"/>
          </a:p>
        </p:txBody>
      </p:sp>
      <p:sp>
        <p:nvSpPr>
          <p:cNvPr id="5" name="Text 2"/>
          <p:cNvSpPr/>
          <p:nvPr/>
        </p:nvSpPr>
        <p:spPr>
          <a:xfrm>
            <a:off x="864037" y="5717143"/>
            <a:ext cx="7415927" cy="395049"/>
          </a:xfrm>
          <a:prstGeom prst="rect">
            <a:avLst/>
          </a:prstGeom>
          <a:noFill/>
          <a:ln/>
        </p:spPr>
        <p:txBody>
          <a:bodyPr wrap="none" lIns="0" tIns="0" rIns="0" bIns="0" rtlCol="0" anchor="t"/>
          <a:lstStyle/>
          <a:p>
            <a:pPr marL="0" indent="0" algn="l">
              <a:lnSpc>
                <a:spcPts val="3100"/>
              </a:lnSpc>
              <a:buNone/>
            </a:pP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070615"/>
        </a:solidFill>
        <a:effectLst/>
      </p:bgPr>
    </p:bg>
    <p:spTree>
      <p:nvGrpSpPr>
        <p:cNvPr id="1" name=""/>
        <p:cNvGrpSpPr/>
        <p:nvPr/>
      </p:nvGrpSpPr>
      <p:grpSpPr>
        <a:xfrm>
          <a:off x="0" y="0"/>
          <a:ext cx="0" cy="0"/>
          <a:chOff x="0" y="0"/>
          <a:chExt cx="0" cy="0"/>
        </a:xfrm>
      </p:grpSpPr>
      <p:sp>
        <p:nvSpPr>
          <p:cNvPr id="2" name="Text 0"/>
          <p:cNvSpPr/>
          <p:nvPr/>
        </p:nvSpPr>
        <p:spPr>
          <a:xfrm>
            <a:off x="864037" y="1723787"/>
            <a:ext cx="12902327" cy="1371600"/>
          </a:xfrm>
          <a:prstGeom prst="rect">
            <a:avLst/>
          </a:prstGeom>
          <a:noFill/>
          <a:ln/>
        </p:spPr>
        <p:txBody>
          <a:bodyPr wrap="squar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Problem Definition: The Need for Automated Detection</a:t>
            </a:r>
            <a:endParaRPr lang="en-US" sz="4300" dirty="0"/>
          </a:p>
        </p:txBody>
      </p:sp>
      <p:sp>
        <p:nvSpPr>
          <p:cNvPr id="3" name="Text 1"/>
          <p:cNvSpPr/>
          <p:nvPr/>
        </p:nvSpPr>
        <p:spPr>
          <a:xfrm>
            <a:off x="864037" y="3589139"/>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The global pandemic underscored the importance of face masks. Public health mandates require compliance monitoring. Manual monitoring is costly and prone to human error. An automated system ensures public safety and adherence to regulations. Mask wearing reduces spread significantly.</a:t>
            </a:r>
            <a:endParaRPr lang="en-US" sz="1900" dirty="0"/>
          </a:p>
        </p:txBody>
      </p:sp>
      <p:sp>
        <p:nvSpPr>
          <p:cNvPr id="4" name="Text 2"/>
          <p:cNvSpPr/>
          <p:nvPr/>
        </p:nvSpPr>
        <p:spPr>
          <a:xfrm>
            <a:off x="864037" y="5298758"/>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Challenge</a:t>
            </a:r>
            <a:endParaRPr lang="en-US" sz="2150" dirty="0"/>
          </a:p>
        </p:txBody>
      </p:sp>
      <p:sp>
        <p:nvSpPr>
          <p:cNvPr id="5" name="Text 3"/>
          <p:cNvSpPr/>
          <p:nvPr/>
        </p:nvSpPr>
        <p:spPr>
          <a:xfrm>
            <a:off x="856417" y="5968604"/>
            <a:ext cx="6150054" cy="395049"/>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Manual Monitoring</a:t>
            </a:r>
            <a:endParaRPr lang="en-US" sz="1900" dirty="0"/>
          </a:p>
        </p:txBody>
      </p:sp>
      <p:sp>
        <p:nvSpPr>
          <p:cNvPr id="6" name="Text 4"/>
          <p:cNvSpPr/>
          <p:nvPr/>
        </p:nvSpPr>
        <p:spPr>
          <a:xfrm>
            <a:off x="7623929" y="5298758"/>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Solution</a:t>
            </a:r>
            <a:endParaRPr lang="en-US" sz="2150" dirty="0"/>
          </a:p>
        </p:txBody>
      </p:sp>
      <p:sp>
        <p:nvSpPr>
          <p:cNvPr id="7" name="Text 5"/>
          <p:cNvSpPr/>
          <p:nvPr/>
        </p:nvSpPr>
        <p:spPr>
          <a:xfrm>
            <a:off x="7623929" y="5888474"/>
            <a:ext cx="6150054" cy="395049"/>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Automated System</a:t>
            </a:r>
            <a:endParaRPr lang="en-US" sz="1900"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ECB886C-9E72-F264-A836-EAFC41C1549C}"/>
                  </a:ext>
                </a:extLst>
              </p14:cNvPr>
              <p14:cNvContentPartPr/>
              <p14:nvPr/>
            </p14:nvContentPartPr>
            <p14:xfrm>
              <a:off x="12931107" y="7813831"/>
              <a:ext cx="720" cy="227160"/>
            </p14:xfrm>
          </p:contentPart>
        </mc:Choice>
        <mc:Fallback xmlns="">
          <p:pic>
            <p:nvPicPr>
              <p:cNvPr id="9" name="Ink 8">
                <a:extLst>
                  <a:ext uri="{FF2B5EF4-FFF2-40B4-BE49-F238E27FC236}">
                    <a16:creationId xmlns:a16="http://schemas.microsoft.com/office/drawing/2014/main" id="{DECB886C-9E72-F264-A836-EAFC41C1549C}"/>
                  </a:ext>
                </a:extLst>
              </p:cNvPr>
              <p:cNvPicPr/>
              <p:nvPr/>
            </p:nvPicPr>
            <p:blipFill>
              <a:blip r:embed="rId4"/>
              <a:stretch>
                <a:fillRect/>
              </a:stretch>
            </p:blipFill>
            <p:spPr>
              <a:xfrm>
                <a:off x="12805107" y="7751191"/>
                <a:ext cx="2520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E24DE3DA-39C1-E464-0168-6ED84EFDD0C2}"/>
                  </a:ext>
                </a:extLst>
              </p14:cNvPr>
              <p14:cNvContentPartPr/>
              <p14:nvPr/>
            </p14:nvContentPartPr>
            <p14:xfrm>
              <a:off x="12772707" y="7846951"/>
              <a:ext cx="1690920" cy="196200"/>
            </p14:xfrm>
          </p:contentPart>
        </mc:Choice>
        <mc:Fallback xmlns="">
          <p:pic>
            <p:nvPicPr>
              <p:cNvPr id="11" name="Ink 10">
                <a:extLst>
                  <a:ext uri="{FF2B5EF4-FFF2-40B4-BE49-F238E27FC236}">
                    <a16:creationId xmlns:a16="http://schemas.microsoft.com/office/drawing/2014/main" id="{E24DE3DA-39C1-E464-0168-6ED84EFDD0C2}"/>
                  </a:ext>
                </a:extLst>
              </p:cNvPr>
              <p:cNvPicPr/>
              <p:nvPr/>
            </p:nvPicPr>
            <p:blipFill>
              <a:blip r:embed="rId6"/>
              <a:stretch>
                <a:fillRect/>
              </a:stretch>
            </p:blipFill>
            <p:spPr>
              <a:xfrm>
                <a:off x="12709707" y="7783951"/>
                <a:ext cx="18165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02A50D7C-6FC1-B6AE-C192-4777E42C7CC3}"/>
                  </a:ext>
                </a:extLst>
              </p14:cNvPr>
              <p14:cNvContentPartPr/>
              <p14:nvPr/>
            </p14:nvContentPartPr>
            <p14:xfrm>
              <a:off x="13071867" y="7787551"/>
              <a:ext cx="701640" cy="42120"/>
            </p14:xfrm>
          </p:contentPart>
        </mc:Choice>
        <mc:Fallback xmlns="">
          <p:pic>
            <p:nvPicPr>
              <p:cNvPr id="12" name="Ink 11">
                <a:extLst>
                  <a:ext uri="{FF2B5EF4-FFF2-40B4-BE49-F238E27FC236}">
                    <a16:creationId xmlns:a16="http://schemas.microsoft.com/office/drawing/2014/main" id="{02A50D7C-6FC1-B6AE-C192-4777E42C7CC3}"/>
                  </a:ext>
                </a:extLst>
              </p:cNvPr>
              <p:cNvPicPr/>
              <p:nvPr/>
            </p:nvPicPr>
            <p:blipFill>
              <a:blip r:embed="rId8"/>
              <a:stretch>
                <a:fillRect/>
              </a:stretch>
            </p:blipFill>
            <p:spPr>
              <a:xfrm>
                <a:off x="13008867" y="7724911"/>
                <a:ext cx="8272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9537818C-90D8-65A6-4DCC-71A7535EBF55}"/>
                  </a:ext>
                </a:extLst>
              </p14:cNvPr>
              <p14:cNvContentPartPr/>
              <p14:nvPr/>
            </p14:nvContentPartPr>
            <p14:xfrm>
              <a:off x="13040907" y="7965391"/>
              <a:ext cx="1424880" cy="70920"/>
            </p14:xfrm>
          </p:contentPart>
        </mc:Choice>
        <mc:Fallback xmlns="">
          <p:pic>
            <p:nvPicPr>
              <p:cNvPr id="14" name="Ink 13">
                <a:extLst>
                  <a:ext uri="{FF2B5EF4-FFF2-40B4-BE49-F238E27FC236}">
                    <a16:creationId xmlns:a16="http://schemas.microsoft.com/office/drawing/2014/main" id="{9537818C-90D8-65A6-4DCC-71A7535EBF55}"/>
                  </a:ext>
                </a:extLst>
              </p:cNvPr>
              <p:cNvPicPr/>
              <p:nvPr/>
            </p:nvPicPr>
            <p:blipFill>
              <a:blip r:embed="rId10"/>
              <a:stretch>
                <a:fillRect/>
              </a:stretch>
            </p:blipFill>
            <p:spPr>
              <a:xfrm>
                <a:off x="12977907" y="7902391"/>
                <a:ext cx="15505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583BF998-F85A-7540-1B9E-3DB384E0D9FF}"/>
                  </a:ext>
                </a:extLst>
              </p14:cNvPr>
              <p14:cNvContentPartPr/>
              <p14:nvPr/>
            </p14:nvContentPartPr>
            <p14:xfrm>
              <a:off x="13456347" y="7965751"/>
              <a:ext cx="1011600" cy="124920"/>
            </p14:xfrm>
          </p:contentPart>
        </mc:Choice>
        <mc:Fallback xmlns="">
          <p:pic>
            <p:nvPicPr>
              <p:cNvPr id="15" name="Ink 14">
                <a:extLst>
                  <a:ext uri="{FF2B5EF4-FFF2-40B4-BE49-F238E27FC236}">
                    <a16:creationId xmlns:a16="http://schemas.microsoft.com/office/drawing/2014/main" id="{583BF998-F85A-7540-1B9E-3DB384E0D9FF}"/>
                  </a:ext>
                </a:extLst>
              </p:cNvPr>
              <p:cNvPicPr/>
              <p:nvPr/>
            </p:nvPicPr>
            <p:blipFill>
              <a:blip r:embed="rId12"/>
              <a:stretch>
                <a:fillRect/>
              </a:stretch>
            </p:blipFill>
            <p:spPr>
              <a:xfrm>
                <a:off x="13393347" y="7902751"/>
                <a:ext cx="1137240" cy="25056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534923" y="318808"/>
            <a:ext cx="7592497" cy="583406"/>
          </a:xfrm>
          <a:prstGeom prst="rect">
            <a:avLst/>
          </a:prstGeom>
          <a:noFill/>
          <a:ln/>
        </p:spPr>
        <p:txBody>
          <a:bodyPr wrap="none" lIns="0" tIns="0" rIns="0" bIns="0" rtlCol="0" anchor="t"/>
          <a:lstStyle/>
          <a:p>
            <a:pPr marL="0" indent="0" algn="l">
              <a:lnSpc>
                <a:spcPts val="4550"/>
              </a:lnSpc>
              <a:buNone/>
            </a:pPr>
            <a:r>
              <a:rPr lang="en-US" sz="3650" b="1" dirty="0">
                <a:solidFill>
                  <a:srgbClr val="F0FCFF"/>
                </a:solidFill>
                <a:latin typeface="Spline Sans Bold" pitchFamily="34" charset="0"/>
                <a:ea typeface="Spline Sans Bold" pitchFamily="34" charset="-122"/>
                <a:cs typeface="Spline Sans Bold" pitchFamily="34" charset="-120"/>
              </a:rPr>
              <a:t>Challenges in Face Mask Detection</a:t>
            </a:r>
            <a:endParaRPr lang="en-US" sz="3650" dirty="0"/>
          </a:p>
        </p:txBody>
      </p:sp>
      <p:sp>
        <p:nvSpPr>
          <p:cNvPr id="4" name="Text 1"/>
          <p:cNvSpPr/>
          <p:nvPr/>
        </p:nvSpPr>
        <p:spPr>
          <a:xfrm>
            <a:off x="6609799" y="1238943"/>
            <a:ext cx="6515892" cy="2875857"/>
          </a:xfrm>
          <a:prstGeom prst="rect">
            <a:avLst/>
          </a:prstGeom>
          <a:noFill/>
          <a:ln/>
        </p:spPr>
        <p:txBody>
          <a:bodyPr wrap="square" lIns="0" tIns="0" rIns="0" bIns="0" rtlCol="0" anchor="t"/>
          <a:lstStyle/>
          <a:p>
            <a:pPr marL="0" indent="0" algn="l">
              <a:lnSpc>
                <a:spcPts val="2600"/>
              </a:lnSpc>
              <a:buNone/>
            </a:pPr>
            <a:r>
              <a:rPr lang="en-US" sz="2400" dirty="0">
                <a:solidFill>
                  <a:srgbClr val="E0E4E6"/>
                </a:solidFill>
                <a:latin typeface="Barlow" pitchFamily="34" charset="0"/>
                <a:ea typeface="Barlow" pitchFamily="34" charset="-122"/>
                <a:cs typeface="Barlow" pitchFamily="34" charset="-120"/>
              </a:rPr>
              <a:t>Detecting face masks presents several challenges. These include variations in mask types and occlusion. Lighting and pose variations further complicate detection. Computational constraints also impact real-time applications. Addressing these challenges ensures robust and reliable performance.</a:t>
            </a:r>
            <a:endParaRPr lang="en-US" sz="2400" dirty="0"/>
          </a:p>
        </p:txBody>
      </p:sp>
      <p:sp>
        <p:nvSpPr>
          <p:cNvPr id="5" name="Shape 2"/>
          <p:cNvSpPr/>
          <p:nvPr/>
        </p:nvSpPr>
        <p:spPr>
          <a:xfrm>
            <a:off x="6607716" y="4118312"/>
            <a:ext cx="472559" cy="472559"/>
          </a:xfrm>
          <a:prstGeom prst="roundRect">
            <a:avLst>
              <a:gd name="adj" fmla="val 66675"/>
            </a:avLst>
          </a:prstGeom>
          <a:solidFill>
            <a:srgbClr val="0A081B"/>
          </a:solidFill>
          <a:ln w="22860">
            <a:solidFill>
              <a:srgbClr val="16FFBB"/>
            </a:solidFill>
            <a:prstDash val="solid"/>
          </a:ln>
        </p:spPr>
        <p:txBody>
          <a:bodyPr/>
          <a:lstStyle/>
          <a:p>
            <a:endParaRPr lang="en-US"/>
          </a:p>
        </p:txBody>
      </p:sp>
      <p:sp>
        <p:nvSpPr>
          <p:cNvPr id="6" name="Text 3"/>
          <p:cNvSpPr/>
          <p:nvPr/>
        </p:nvSpPr>
        <p:spPr>
          <a:xfrm>
            <a:off x="6703918" y="4179510"/>
            <a:ext cx="280035" cy="350044"/>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1</a:t>
            </a:r>
            <a:endParaRPr lang="en-US" sz="2200" dirty="0"/>
          </a:p>
        </p:txBody>
      </p:sp>
      <p:sp>
        <p:nvSpPr>
          <p:cNvPr id="7" name="Text 4"/>
          <p:cNvSpPr/>
          <p:nvPr/>
        </p:nvSpPr>
        <p:spPr>
          <a:xfrm>
            <a:off x="7290301" y="4118312"/>
            <a:ext cx="2333863" cy="291703"/>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Mask Variations</a:t>
            </a:r>
            <a:endParaRPr lang="en-US" sz="1800" dirty="0"/>
          </a:p>
        </p:txBody>
      </p:sp>
      <p:sp>
        <p:nvSpPr>
          <p:cNvPr id="8" name="Text 5"/>
          <p:cNvSpPr/>
          <p:nvPr/>
        </p:nvSpPr>
        <p:spPr>
          <a:xfrm>
            <a:off x="7290301" y="4535984"/>
            <a:ext cx="3564136" cy="335994"/>
          </a:xfrm>
          <a:prstGeom prst="rect">
            <a:avLst/>
          </a:prstGeom>
          <a:noFill/>
          <a:ln/>
        </p:spPr>
        <p:txBody>
          <a:bodyPr wrap="none" lIns="0" tIns="0" rIns="0" bIns="0" rtlCol="0" anchor="t"/>
          <a:lstStyle/>
          <a:p>
            <a:pPr marL="0" indent="0" algn="l">
              <a:lnSpc>
                <a:spcPts val="2600"/>
              </a:lnSpc>
              <a:buNone/>
            </a:pPr>
            <a:r>
              <a:rPr lang="en-US" sz="1650" dirty="0">
                <a:solidFill>
                  <a:srgbClr val="E0E4E6"/>
                </a:solidFill>
                <a:latin typeface="Barlow" pitchFamily="34" charset="0"/>
                <a:ea typeface="Barlow" pitchFamily="34" charset="-122"/>
                <a:cs typeface="Barlow" pitchFamily="34" charset="-120"/>
              </a:rPr>
              <a:t>Different types, colors, patterns.</a:t>
            </a:r>
            <a:endParaRPr lang="en-US" sz="1650" dirty="0"/>
          </a:p>
        </p:txBody>
      </p:sp>
      <p:sp>
        <p:nvSpPr>
          <p:cNvPr id="9" name="Shape 6"/>
          <p:cNvSpPr/>
          <p:nvPr/>
        </p:nvSpPr>
        <p:spPr>
          <a:xfrm>
            <a:off x="6609799" y="5286548"/>
            <a:ext cx="472559" cy="472559"/>
          </a:xfrm>
          <a:prstGeom prst="roundRect">
            <a:avLst>
              <a:gd name="adj" fmla="val 66675"/>
            </a:avLst>
          </a:prstGeom>
          <a:solidFill>
            <a:srgbClr val="0A081B"/>
          </a:solidFill>
          <a:ln w="22860">
            <a:solidFill>
              <a:srgbClr val="29DDDA"/>
            </a:solidFill>
            <a:prstDash val="solid"/>
          </a:ln>
        </p:spPr>
        <p:txBody>
          <a:bodyPr/>
          <a:lstStyle/>
          <a:p>
            <a:endParaRPr lang="en-US"/>
          </a:p>
        </p:txBody>
      </p:sp>
      <p:sp>
        <p:nvSpPr>
          <p:cNvPr id="10" name="Text 7"/>
          <p:cNvSpPr/>
          <p:nvPr/>
        </p:nvSpPr>
        <p:spPr>
          <a:xfrm>
            <a:off x="6706002" y="5347746"/>
            <a:ext cx="280035" cy="350044"/>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2</a:t>
            </a:r>
            <a:endParaRPr lang="en-US" sz="2200" dirty="0"/>
          </a:p>
        </p:txBody>
      </p:sp>
      <p:sp>
        <p:nvSpPr>
          <p:cNvPr id="11" name="Text 8"/>
          <p:cNvSpPr/>
          <p:nvPr/>
        </p:nvSpPr>
        <p:spPr>
          <a:xfrm>
            <a:off x="7292385" y="5286548"/>
            <a:ext cx="2333863" cy="291703"/>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Occlusion</a:t>
            </a:r>
            <a:endParaRPr lang="en-US" sz="1800" dirty="0"/>
          </a:p>
        </p:txBody>
      </p:sp>
      <p:sp>
        <p:nvSpPr>
          <p:cNvPr id="12" name="Text 9"/>
          <p:cNvSpPr/>
          <p:nvPr/>
        </p:nvSpPr>
        <p:spPr>
          <a:xfrm>
            <a:off x="7290301" y="5765564"/>
            <a:ext cx="3564136" cy="335994"/>
          </a:xfrm>
          <a:prstGeom prst="rect">
            <a:avLst/>
          </a:prstGeom>
          <a:noFill/>
          <a:ln/>
        </p:spPr>
        <p:txBody>
          <a:bodyPr wrap="none" lIns="0" tIns="0" rIns="0" bIns="0" rtlCol="0" anchor="t"/>
          <a:lstStyle/>
          <a:p>
            <a:pPr marL="0" indent="0" algn="l">
              <a:lnSpc>
                <a:spcPts val="2600"/>
              </a:lnSpc>
              <a:buNone/>
            </a:pPr>
            <a:r>
              <a:rPr lang="en-US" sz="1650" dirty="0">
                <a:solidFill>
                  <a:srgbClr val="E0E4E6"/>
                </a:solidFill>
                <a:latin typeface="Barlow" pitchFamily="34" charset="0"/>
                <a:ea typeface="Barlow" pitchFamily="34" charset="-122"/>
                <a:cs typeface="Barlow" pitchFamily="34" charset="-120"/>
              </a:rPr>
              <a:t>Hand gestures, facial hair, glasses.</a:t>
            </a:r>
            <a:endParaRPr lang="en-US" sz="1650" dirty="0"/>
          </a:p>
        </p:txBody>
      </p:sp>
      <p:sp>
        <p:nvSpPr>
          <p:cNvPr id="13" name="Shape 10"/>
          <p:cNvSpPr/>
          <p:nvPr/>
        </p:nvSpPr>
        <p:spPr>
          <a:xfrm>
            <a:off x="6607716" y="6543187"/>
            <a:ext cx="472559" cy="472559"/>
          </a:xfrm>
          <a:prstGeom prst="roundRect">
            <a:avLst>
              <a:gd name="adj" fmla="val 66675"/>
            </a:avLst>
          </a:prstGeom>
          <a:solidFill>
            <a:srgbClr val="0A081B"/>
          </a:solidFill>
          <a:ln w="22860">
            <a:solidFill>
              <a:srgbClr val="37A7E7"/>
            </a:solidFill>
            <a:prstDash val="solid"/>
          </a:ln>
        </p:spPr>
        <p:txBody>
          <a:bodyPr/>
          <a:lstStyle/>
          <a:p>
            <a:endParaRPr lang="en-US"/>
          </a:p>
        </p:txBody>
      </p:sp>
      <p:sp>
        <p:nvSpPr>
          <p:cNvPr id="14" name="Text 11"/>
          <p:cNvSpPr/>
          <p:nvPr/>
        </p:nvSpPr>
        <p:spPr>
          <a:xfrm>
            <a:off x="6703918" y="6604385"/>
            <a:ext cx="280035" cy="350044"/>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3</a:t>
            </a:r>
            <a:endParaRPr lang="en-US" sz="2200" dirty="0"/>
          </a:p>
        </p:txBody>
      </p:sp>
      <p:sp>
        <p:nvSpPr>
          <p:cNvPr id="15" name="Text 12"/>
          <p:cNvSpPr/>
          <p:nvPr/>
        </p:nvSpPr>
        <p:spPr>
          <a:xfrm>
            <a:off x="7290301" y="6543187"/>
            <a:ext cx="2333863" cy="291703"/>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Lighting</a:t>
            </a:r>
            <a:endParaRPr lang="en-US" sz="1800" dirty="0"/>
          </a:p>
        </p:txBody>
      </p:sp>
      <p:sp>
        <p:nvSpPr>
          <p:cNvPr id="16" name="Text 13"/>
          <p:cNvSpPr/>
          <p:nvPr/>
        </p:nvSpPr>
        <p:spPr>
          <a:xfrm>
            <a:off x="7290301" y="6960859"/>
            <a:ext cx="3564136" cy="335994"/>
          </a:xfrm>
          <a:prstGeom prst="rect">
            <a:avLst/>
          </a:prstGeom>
          <a:noFill/>
          <a:ln/>
        </p:spPr>
        <p:txBody>
          <a:bodyPr wrap="none" lIns="0" tIns="0" rIns="0" bIns="0" rtlCol="0" anchor="t"/>
          <a:lstStyle/>
          <a:p>
            <a:pPr marL="0" indent="0" algn="l">
              <a:lnSpc>
                <a:spcPts val="2600"/>
              </a:lnSpc>
              <a:buNone/>
            </a:pPr>
            <a:r>
              <a:rPr lang="en-US" sz="1650" dirty="0">
                <a:solidFill>
                  <a:srgbClr val="E0E4E6"/>
                </a:solidFill>
                <a:latin typeface="Barlow" pitchFamily="34" charset="0"/>
                <a:ea typeface="Barlow" pitchFamily="34" charset="-122"/>
                <a:cs typeface="Barlow" pitchFamily="34" charset="-120"/>
              </a:rPr>
              <a:t>Varying conditions, image quality.</a:t>
            </a:r>
            <a:endParaRPr lang="en-US" sz="1650" dirty="0"/>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19E3845A-D2D5-07CF-9B98-1ECD927375B7}"/>
                  </a:ext>
                </a:extLst>
              </p14:cNvPr>
              <p14:cNvContentPartPr/>
              <p14:nvPr/>
            </p14:nvContentPartPr>
            <p14:xfrm>
              <a:off x="9913039" y="6478358"/>
              <a:ext cx="1478520" cy="360"/>
            </p14:xfrm>
          </p:contentPart>
        </mc:Choice>
        <mc:Fallback xmlns="">
          <p:pic>
            <p:nvPicPr>
              <p:cNvPr id="18" name="Ink 17">
                <a:extLst>
                  <a:ext uri="{FF2B5EF4-FFF2-40B4-BE49-F238E27FC236}">
                    <a16:creationId xmlns:a16="http://schemas.microsoft.com/office/drawing/2014/main" id="{19E3845A-D2D5-07CF-9B98-1ECD927375B7}"/>
                  </a:ext>
                </a:extLst>
              </p:cNvPr>
              <p:cNvPicPr/>
              <p:nvPr/>
            </p:nvPicPr>
            <p:blipFill>
              <a:blip r:embed="rId4"/>
              <a:stretch>
                <a:fillRect/>
              </a:stretch>
            </p:blipFill>
            <p:spPr>
              <a:xfrm>
                <a:off x="9850039" y="6415718"/>
                <a:ext cx="1604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C57ACF97-3527-7A98-04B1-305785DB0807}"/>
                  </a:ext>
                </a:extLst>
              </p14:cNvPr>
              <p14:cNvContentPartPr/>
              <p14:nvPr/>
            </p14:nvContentPartPr>
            <p14:xfrm>
              <a:off x="9918799" y="6646118"/>
              <a:ext cx="1480320" cy="360"/>
            </p14:xfrm>
          </p:contentPart>
        </mc:Choice>
        <mc:Fallback xmlns="">
          <p:pic>
            <p:nvPicPr>
              <p:cNvPr id="20" name="Ink 19">
                <a:extLst>
                  <a:ext uri="{FF2B5EF4-FFF2-40B4-BE49-F238E27FC236}">
                    <a16:creationId xmlns:a16="http://schemas.microsoft.com/office/drawing/2014/main" id="{C57ACF97-3527-7A98-04B1-305785DB0807}"/>
                  </a:ext>
                </a:extLst>
              </p:cNvPr>
              <p:cNvPicPr/>
              <p:nvPr/>
            </p:nvPicPr>
            <p:blipFill>
              <a:blip r:embed="rId6"/>
              <a:stretch>
                <a:fillRect/>
              </a:stretch>
            </p:blipFill>
            <p:spPr>
              <a:xfrm>
                <a:off x="9855799" y="6583118"/>
                <a:ext cx="16059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407613ED-DC96-2152-6700-AFB859B4973A}"/>
                  </a:ext>
                </a:extLst>
              </p14:cNvPr>
              <p14:cNvContentPartPr/>
              <p14:nvPr/>
            </p14:nvContentPartPr>
            <p14:xfrm>
              <a:off x="9913039" y="7607531"/>
              <a:ext cx="360" cy="360"/>
            </p14:xfrm>
          </p:contentPart>
        </mc:Choice>
        <mc:Fallback xmlns="">
          <p:pic>
            <p:nvPicPr>
              <p:cNvPr id="21" name="Ink 20">
                <a:extLst>
                  <a:ext uri="{FF2B5EF4-FFF2-40B4-BE49-F238E27FC236}">
                    <a16:creationId xmlns:a16="http://schemas.microsoft.com/office/drawing/2014/main" id="{407613ED-DC96-2152-6700-AFB859B4973A}"/>
                  </a:ext>
                </a:extLst>
              </p:cNvPr>
              <p:cNvPicPr/>
              <p:nvPr/>
            </p:nvPicPr>
            <p:blipFill>
              <a:blip r:embed="rId8"/>
              <a:stretch>
                <a:fillRect/>
              </a:stretch>
            </p:blipFill>
            <p:spPr>
              <a:xfrm>
                <a:off x="9850039" y="75445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F9B6C65D-4349-40AC-A0DB-6CB4EB2D8E78}"/>
                  </a:ext>
                </a:extLst>
              </p14:cNvPr>
              <p14:cNvContentPartPr/>
              <p14:nvPr/>
            </p14:nvContentPartPr>
            <p14:xfrm>
              <a:off x="11410279" y="6564038"/>
              <a:ext cx="360" cy="360"/>
            </p14:xfrm>
          </p:contentPart>
        </mc:Choice>
        <mc:Fallback xmlns="">
          <p:pic>
            <p:nvPicPr>
              <p:cNvPr id="22" name="Ink 21">
                <a:extLst>
                  <a:ext uri="{FF2B5EF4-FFF2-40B4-BE49-F238E27FC236}">
                    <a16:creationId xmlns:a16="http://schemas.microsoft.com/office/drawing/2014/main" id="{F9B6C65D-4349-40AC-A0DB-6CB4EB2D8E78}"/>
                  </a:ext>
                </a:extLst>
              </p:cNvPr>
              <p:cNvPicPr/>
              <p:nvPr/>
            </p:nvPicPr>
            <p:blipFill>
              <a:blip r:embed="rId10"/>
              <a:stretch>
                <a:fillRect/>
              </a:stretch>
            </p:blipFill>
            <p:spPr>
              <a:xfrm>
                <a:off x="11347639" y="6501398"/>
                <a:ext cx="126000" cy="126000"/>
              </a:xfrm>
              <a:prstGeom prst="rect">
                <a:avLst/>
              </a:prstGeom>
            </p:spPr>
          </p:pic>
        </mc:Fallback>
      </mc:AlternateContent>
      <p:pic>
        <p:nvPicPr>
          <p:cNvPr id="24" name="Picture 23" descr="A person wearing a face mask&#10;&#10;AI-generated content may be incorrect.">
            <a:extLst>
              <a:ext uri="{FF2B5EF4-FFF2-40B4-BE49-F238E27FC236}">
                <a16:creationId xmlns:a16="http://schemas.microsoft.com/office/drawing/2014/main" id="{F3A10643-4836-C8C0-BE32-E1D67775E08C}"/>
              </a:ext>
            </a:extLst>
          </p:cNvPr>
          <p:cNvPicPr>
            <a:picLocks noChangeAspect="1"/>
          </p:cNvPicPr>
          <p:nvPr/>
        </p:nvPicPr>
        <p:blipFill>
          <a:blip r:embed="rId11"/>
          <a:stretch>
            <a:fillRect/>
          </a:stretch>
        </p:blipFill>
        <p:spPr>
          <a:xfrm>
            <a:off x="0" y="13909"/>
            <a:ext cx="6397328" cy="8214611"/>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05E4BFA2-4F69-561F-0BA7-668C1F94F7D6}"/>
                  </a:ext>
                </a:extLst>
              </p14:cNvPr>
              <p14:cNvContentPartPr/>
              <p14:nvPr/>
            </p14:nvContentPartPr>
            <p14:xfrm>
              <a:off x="12955632" y="8046552"/>
              <a:ext cx="1512720" cy="720"/>
            </p14:xfrm>
          </p:contentPart>
        </mc:Choice>
        <mc:Fallback xmlns="">
          <p:pic>
            <p:nvPicPr>
              <p:cNvPr id="29" name="Ink 28">
                <a:extLst>
                  <a:ext uri="{FF2B5EF4-FFF2-40B4-BE49-F238E27FC236}">
                    <a16:creationId xmlns:a16="http://schemas.microsoft.com/office/drawing/2014/main" id="{05E4BFA2-4F69-561F-0BA7-668C1F94F7D6}"/>
                  </a:ext>
                </a:extLst>
              </p:cNvPr>
              <p:cNvPicPr/>
              <p:nvPr/>
            </p:nvPicPr>
            <p:blipFill>
              <a:blip r:embed="rId13"/>
              <a:stretch>
                <a:fillRect/>
              </a:stretch>
            </p:blipFill>
            <p:spPr>
              <a:xfrm>
                <a:off x="12892632" y="7920552"/>
                <a:ext cx="1638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9E7B8F8F-26B2-AD72-C465-D5155588E37C}"/>
                  </a:ext>
                </a:extLst>
              </p14:cNvPr>
              <p14:cNvContentPartPr/>
              <p14:nvPr/>
            </p14:nvContentPartPr>
            <p14:xfrm>
              <a:off x="12934752" y="7825872"/>
              <a:ext cx="1139040" cy="218160"/>
            </p14:xfrm>
          </p:contentPart>
        </mc:Choice>
        <mc:Fallback xmlns="">
          <p:pic>
            <p:nvPicPr>
              <p:cNvPr id="27" name="Ink 26">
                <a:extLst>
                  <a:ext uri="{FF2B5EF4-FFF2-40B4-BE49-F238E27FC236}">
                    <a16:creationId xmlns:a16="http://schemas.microsoft.com/office/drawing/2014/main" id="{9E7B8F8F-26B2-AD72-C465-D5155588E37C}"/>
                  </a:ext>
                </a:extLst>
              </p:cNvPr>
              <p:cNvPicPr/>
              <p:nvPr/>
            </p:nvPicPr>
            <p:blipFill>
              <a:blip r:embed="rId15"/>
              <a:stretch>
                <a:fillRect/>
              </a:stretch>
            </p:blipFill>
            <p:spPr>
              <a:xfrm>
                <a:off x="12872112" y="7762872"/>
                <a:ext cx="1264680" cy="343800"/>
              </a:xfrm>
              <a:prstGeom prst="rect">
                <a:avLst/>
              </a:prstGeom>
            </p:spPr>
          </p:pic>
        </mc:Fallback>
      </mc:AlternateContent>
      <p:grpSp>
        <p:nvGrpSpPr>
          <p:cNvPr id="35" name="Group 34">
            <a:extLst>
              <a:ext uri="{FF2B5EF4-FFF2-40B4-BE49-F238E27FC236}">
                <a16:creationId xmlns:a16="http://schemas.microsoft.com/office/drawing/2014/main" id="{91E48455-9BE6-7B19-6521-1509F3D4E073}"/>
              </a:ext>
            </a:extLst>
          </p:cNvPr>
          <p:cNvGrpSpPr/>
          <p:nvPr/>
        </p:nvGrpSpPr>
        <p:grpSpPr>
          <a:xfrm>
            <a:off x="12959952" y="7851072"/>
            <a:ext cx="1508040" cy="122760"/>
            <a:chOff x="12959952" y="7851072"/>
            <a:chExt cx="1508040" cy="122760"/>
          </a:xfrm>
        </p:grpSpPr>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8F65C16E-4F95-8C74-8766-93B4FE8F15DB}"/>
                    </a:ext>
                  </a:extLst>
                </p14:cNvPr>
                <p14:cNvContentPartPr/>
                <p14:nvPr/>
              </p14:nvContentPartPr>
              <p14:xfrm>
                <a:off x="12959952" y="7851072"/>
                <a:ext cx="1463760" cy="81000"/>
              </p14:xfrm>
            </p:contentPart>
          </mc:Choice>
          <mc:Fallback xmlns="">
            <p:pic>
              <p:nvPicPr>
                <p:cNvPr id="26" name="Ink 25">
                  <a:extLst>
                    <a:ext uri="{FF2B5EF4-FFF2-40B4-BE49-F238E27FC236}">
                      <a16:creationId xmlns:a16="http://schemas.microsoft.com/office/drawing/2014/main" id="{8F65C16E-4F95-8C74-8766-93B4FE8F15DB}"/>
                    </a:ext>
                  </a:extLst>
                </p:cNvPr>
                <p:cNvPicPr/>
                <p:nvPr/>
              </p:nvPicPr>
              <p:blipFill>
                <a:blip r:embed="rId17"/>
                <a:stretch>
                  <a:fillRect/>
                </a:stretch>
              </p:blipFill>
              <p:spPr>
                <a:xfrm>
                  <a:off x="12896952" y="7788432"/>
                  <a:ext cx="15894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77A7B631-12F0-E2D7-3AAE-1AC9EE600408}"/>
                    </a:ext>
                  </a:extLst>
                </p14:cNvPr>
                <p14:cNvContentPartPr/>
                <p14:nvPr/>
              </p14:nvContentPartPr>
              <p14:xfrm>
                <a:off x="14467632" y="7973472"/>
                <a:ext cx="360" cy="360"/>
              </p14:xfrm>
            </p:contentPart>
          </mc:Choice>
          <mc:Fallback xmlns="">
            <p:pic>
              <p:nvPicPr>
                <p:cNvPr id="30" name="Ink 29">
                  <a:extLst>
                    <a:ext uri="{FF2B5EF4-FFF2-40B4-BE49-F238E27FC236}">
                      <a16:creationId xmlns:a16="http://schemas.microsoft.com/office/drawing/2014/main" id="{77A7B631-12F0-E2D7-3AAE-1AC9EE600408}"/>
                    </a:ext>
                  </a:extLst>
                </p:cNvPr>
                <p:cNvPicPr/>
                <p:nvPr/>
              </p:nvPicPr>
              <p:blipFill>
                <a:blip r:embed="rId8"/>
                <a:stretch>
                  <a:fillRect/>
                </a:stretch>
              </p:blipFill>
              <p:spPr>
                <a:xfrm>
                  <a:off x="14404632" y="791047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440CDA6B-AE9E-40EC-1212-D55042475F13}"/>
                    </a:ext>
                  </a:extLst>
                </p14:cNvPr>
                <p14:cNvContentPartPr/>
                <p14:nvPr/>
              </p14:nvContentPartPr>
              <p14:xfrm>
                <a:off x="14467632" y="7916592"/>
                <a:ext cx="360" cy="360"/>
              </p14:xfrm>
            </p:contentPart>
          </mc:Choice>
          <mc:Fallback xmlns="">
            <p:pic>
              <p:nvPicPr>
                <p:cNvPr id="31" name="Ink 30">
                  <a:extLst>
                    <a:ext uri="{FF2B5EF4-FFF2-40B4-BE49-F238E27FC236}">
                      <a16:creationId xmlns:a16="http://schemas.microsoft.com/office/drawing/2014/main" id="{440CDA6B-AE9E-40EC-1212-D55042475F13}"/>
                    </a:ext>
                  </a:extLst>
                </p:cNvPr>
                <p:cNvPicPr/>
                <p:nvPr/>
              </p:nvPicPr>
              <p:blipFill>
                <a:blip r:embed="rId8"/>
                <a:stretch>
                  <a:fillRect/>
                </a:stretch>
              </p:blipFill>
              <p:spPr>
                <a:xfrm>
                  <a:off x="14404632" y="785359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13CF577A-61DC-AE8E-D154-E14F782574E0}"/>
                    </a:ext>
                  </a:extLst>
                </p14:cNvPr>
                <p14:cNvContentPartPr/>
                <p14:nvPr/>
              </p14:nvContentPartPr>
              <p14:xfrm>
                <a:off x="13073712" y="7945032"/>
                <a:ext cx="1264320" cy="8640"/>
              </p14:xfrm>
            </p:contentPart>
          </mc:Choice>
          <mc:Fallback xmlns="">
            <p:pic>
              <p:nvPicPr>
                <p:cNvPr id="32" name="Ink 31">
                  <a:extLst>
                    <a:ext uri="{FF2B5EF4-FFF2-40B4-BE49-F238E27FC236}">
                      <a16:creationId xmlns:a16="http://schemas.microsoft.com/office/drawing/2014/main" id="{13CF577A-61DC-AE8E-D154-E14F782574E0}"/>
                    </a:ext>
                  </a:extLst>
                </p:cNvPr>
                <p:cNvPicPr/>
                <p:nvPr/>
              </p:nvPicPr>
              <p:blipFill>
                <a:blip r:embed="rId21"/>
                <a:stretch>
                  <a:fillRect/>
                </a:stretch>
              </p:blipFill>
              <p:spPr>
                <a:xfrm>
                  <a:off x="13010712" y="7882032"/>
                  <a:ext cx="1389960" cy="134280"/>
                </a:xfrm>
                <a:prstGeom prst="rect">
                  <a:avLst/>
                </a:prstGeom>
              </p:spPr>
            </p:pic>
          </mc:Fallback>
        </mc:AlternateContent>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1"/>
            <a:ext cx="14630400" cy="4042885"/>
          </a:xfrm>
          <a:prstGeom prst="rect">
            <a:avLst/>
          </a:prstGeom>
          <a:ln>
            <a:noFill/>
          </a:ln>
          <a:effectLst>
            <a:softEdge rad="112500"/>
          </a:effectLst>
        </p:spPr>
      </p:pic>
      <p:sp>
        <p:nvSpPr>
          <p:cNvPr id="3" name="Text 0"/>
          <p:cNvSpPr/>
          <p:nvPr/>
        </p:nvSpPr>
        <p:spPr>
          <a:xfrm>
            <a:off x="645200" y="4356534"/>
            <a:ext cx="9075896" cy="539948"/>
          </a:xfrm>
          <a:prstGeom prst="rect">
            <a:avLst/>
          </a:prstGeom>
          <a:noFill/>
          <a:ln/>
        </p:spPr>
        <p:txBody>
          <a:bodyPr wrap="none" lIns="0" tIns="0" rIns="0" bIns="0" rtlCol="0" anchor="t"/>
          <a:lstStyle/>
          <a:p>
            <a:pPr marL="0" indent="0" algn="l">
              <a:lnSpc>
                <a:spcPts val="4250"/>
              </a:lnSpc>
              <a:buNone/>
            </a:pPr>
            <a:r>
              <a:rPr lang="en-US" sz="3400" b="1" dirty="0">
                <a:solidFill>
                  <a:srgbClr val="F0FCFF"/>
                </a:solidFill>
                <a:latin typeface="Spline Sans Bold" pitchFamily="34" charset="0"/>
                <a:ea typeface="Spline Sans Bold" pitchFamily="34" charset="-122"/>
                <a:cs typeface="Spline Sans Bold" pitchFamily="34" charset="-120"/>
              </a:rPr>
              <a:t>Proposed Solution: Deep Learning with CNNs</a:t>
            </a:r>
            <a:endParaRPr lang="en-US" sz="3400" dirty="0"/>
          </a:p>
        </p:txBody>
      </p:sp>
      <p:sp>
        <p:nvSpPr>
          <p:cNvPr id="4" name="Text 1"/>
          <p:cNvSpPr/>
          <p:nvPr/>
        </p:nvSpPr>
        <p:spPr>
          <a:xfrm>
            <a:off x="680323" y="5166003"/>
            <a:ext cx="13269754" cy="621983"/>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We propose using Convolutional Neural Networks (CNNs). CNNs are powerful tools for image recognition. Transfer learning leverages pre-trained models to speed up training. Architecture selection balances accuracy and efficiency. This approach ensures accurate and fast face mask detection.</a:t>
            </a:r>
            <a:endParaRPr lang="en-US" sz="1500" dirty="0"/>
          </a:p>
        </p:txBody>
      </p:sp>
      <p:pic>
        <p:nvPicPr>
          <p:cNvPr id="5" name="Image 1" descr="preencoded.png"/>
          <p:cNvPicPr>
            <a:picLocks noChangeAspect="1"/>
          </p:cNvPicPr>
          <p:nvPr/>
        </p:nvPicPr>
        <p:blipFill>
          <a:blip r:embed="rId4"/>
          <a:stretch>
            <a:fillRect/>
          </a:stretch>
        </p:blipFill>
        <p:spPr>
          <a:xfrm>
            <a:off x="680323" y="6006584"/>
            <a:ext cx="4423172" cy="777478"/>
          </a:xfrm>
          <a:prstGeom prst="rect">
            <a:avLst/>
          </a:prstGeom>
        </p:spPr>
      </p:pic>
      <p:sp>
        <p:nvSpPr>
          <p:cNvPr id="6" name="Text 2"/>
          <p:cNvSpPr/>
          <p:nvPr/>
        </p:nvSpPr>
        <p:spPr>
          <a:xfrm>
            <a:off x="874633" y="7075646"/>
            <a:ext cx="2159913" cy="269915"/>
          </a:xfrm>
          <a:prstGeom prst="rect">
            <a:avLst/>
          </a:prstGeom>
          <a:noFill/>
          <a:ln/>
        </p:spPr>
        <p:txBody>
          <a:bodyPr wrap="non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CNNs</a:t>
            </a:r>
            <a:endParaRPr lang="en-US" sz="1700" dirty="0"/>
          </a:p>
        </p:txBody>
      </p:sp>
      <p:pic>
        <p:nvPicPr>
          <p:cNvPr id="7" name="Image 2" descr="preencoded.png"/>
          <p:cNvPicPr>
            <a:picLocks noChangeAspect="1"/>
          </p:cNvPicPr>
          <p:nvPr/>
        </p:nvPicPr>
        <p:blipFill>
          <a:blip r:embed="rId5"/>
          <a:stretch>
            <a:fillRect/>
          </a:stretch>
        </p:blipFill>
        <p:spPr>
          <a:xfrm>
            <a:off x="5103495" y="6006584"/>
            <a:ext cx="4423291" cy="777478"/>
          </a:xfrm>
          <a:prstGeom prst="rect">
            <a:avLst/>
          </a:prstGeom>
        </p:spPr>
      </p:pic>
      <p:sp>
        <p:nvSpPr>
          <p:cNvPr id="8" name="Text 3"/>
          <p:cNvSpPr/>
          <p:nvPr/>
        </p:nvSpPr>
        <p:spPr>
          <a:xfrm>
            <a:off x="5297805" y="7075646"/>
            <a:ext cx="2159913" cy="269915"/>
          </a:xfrm>
          <a:prstGeom prst="rect">
            <a:avLst/>
          </a:prstGeom>
          <a:noFill/>
          <a:ln/>
        </p:spPr>
        <p:txBody>
          <a:bodyPr wrap="non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Transfer Learning</a:t>
            </a:r>
            <a:endParaRPr lang="en-US" sz="1700" dirty="0"/>
          </a:p>
        </p:txBody>
      </p:sp>
      <p:pic>
        <p:nvPicPr>
          <p:cNvPr id="9" name="Image 3" descr="preencoded.png"/>
          <p:cNvPicPr>
            <a:picLocks noChangeAspect="1"/>
          </p:cNvPicPr>
          <p:nvPr/>
        </p:nvPicPr>
        <p:blipFill>
          <a:blip r:embed="rId6"/>
          <a:stretch>
            <a:fillRect/>
          </a:stretch>
        </p:blipFill>
        <p:spPr>
          <a:xfrm>
            <a:off x="9526786" y="6006584"/>
            <a:ext cx="4423291" cy="777478"/>
          </a:xfrm>
          <a:prstGeom prst="rect">
            <a:avLst/>
          </a:prstGeom>
        </p:spPr>
      </p:pic>
      <p:sp>
        <p:nvSpPr>
          <p:cNvPr id="10" name="Text 4"/>
          <p:cNvSpPr/>
          <p:nvPr/>
        </p:nvSpPr>
        <p:spPr>
          <a:xfrm>
            <a:off x="9721096" y="7075646"/>
            <a:ext cx="2159913" cy="269915"/>
          </a:xfrm>
          <a:prstGeom prst="rect">
            <a:avLst/>
          </a:prstGeom>
          <a:noFill/>
          <a:ln/>
        </p:spPr>
        <p:txBody>
          <a:bodyPr wrap="non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Fine-Tuning</a:t>
            </a:r>
            <a:endParaRPr lang="en-US" sz="1700" dirty="0"/>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42CE9412-19F1-24D3-E621-D18A68DBB0EA}"/>
                  </a:ext>
                </a:extLst>
              </p14:cNvPr>
              <p14:cNvContentPartPr/>
              <p14:nvPr/>
            </p14:nvContentPartPr>
            <p14:xfrm>
              <a:off x="12954861" y="7840745"/>
              <a:ext cx="1492560" cy="28440"/>
            </p14:xfrm>
          </p:contentPart>
        </mc:Choice>
        <mc:Fallback xmlns="">
          <p:pic>
            <p:nvPicPr>
              <p:cNvPr id="13" name="Ink 12">
                <a:extLst>
                  <a:ext uri="{FF2B5EF4-FFF2-40B4-BE49-F238E27FC236}">
                    <a16:creationId xmlns:a16="http://schemas.microsoft.com/office/drawing/2014/main" id="{42CE9412-19F1-24D3-E621-D18A68DBB0EA}"/>
                  </a:ext>
                </a:extLst>
              </p:cNvPr>
              <p:cNvPicPr/>
              <p:nvPr/>
            </p:nvPicPr>
            <p:blipFill>
              <a:blip r:embed="rId8"/>
              <a:stretch>
                <a:fillRect/>
              </a:stretch>
            </p:blipFill>
            <p:spPr>
              <a:xfrm>
                <a:off x="12891861" y="7777745"/>
                <a:ext cx="1618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917C13CE-3BC2-F3AB-E89E-DB114F76306E}"/>
                  </a:ext>
                </a:extLst>
              </p14:cNvPr>
              <p14:cNvContentPartPr/>
              <p14:nvPr/>
            </p14:nvContentPartPr>
            <p14:xfrm>
              <a:off x="12936861" y="7976465"/>
              <a:ext cx="1520640" cy="720"/>
            </p14:xfrm>
          </p:contentPart>
        </mc:Choice>
        <mc:Fallback xmlns="">
          <p:pic>
            <p:nvPicPr>
              <p:cNvPr id="15" name="Ink 14">
                <a:extLst>
                  <a:ext uri="{FF2B5EF4-FFF2-40B4-BE49-F238E27FC236}">
                    <a16:creationId xmlns:a16="http://schemas.microsoft.com/office/drawing/2014/main" id="{917C13CE-3BC2-F3AB-E89E-DB114F76306E}"/>
                  </a:ext>
                </a:extLst>
              </p:cNvPr>
              <p:cNvPicPr/>
              <p:nvPr/>
            </p:nvPicPr>
            <p:blipFill>
              <a:blip r:embed="rId10"/>
              <a:stretch>
                <a:fillRect/>
              </a:stretch>
            </p:blipFill>
            <p:spPr>
              <a:xfrm>
                <a:off x="12873861" y="7850465"/>
                <a:ext cx="1646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C489DB34-83AE-5AA3-08AE-CFC183DCC808}"/>
                  </a:ext>
                </a:extLst>
              </p14:cNvPr>
              <p14:cNvContentPartPr/>
              <p14:nvPr/>
            </p14:nvContentPartPr>
            <p14:xfrm>
              <a:off x="12952701" y="8034065"/>
              <a:ext cx="1520640" cy="720"/>
            </p14:xfrm>
          </p:contentPart>
        </mc:Choice>
        <mc:Fallback xmlns="">
          <p:pic>
            <p:nvPicPr>
              <p:cNvPr id="17" name="Ink 16">
                <a:extLst>
                  <a:ext uri="{FF2B5EF4-FFF2-40B4-BE49-F238E27FC236}">
                    <a16:creationId xmlns:a16="http://schemas.microsoft.com/office/drawing/2014/main" id="{C489DB34-83AE-5AA3-08AE-CFC183DCC808}"/>
                  </a:ext>
                </a:extLst>
              </p:cNvPr>
              <p:cNvPicPr/>
              <p:nvPr/>
            </p:nvPicPr>
            <p:blipFill>
              <a:blip r:embed="rId10"/>
              <a:stretch>
                <a:fillRect/>
              </a:stretch>
            </p:blipFill>
            <p:spPr>
              <a:xfrm>
                <a:off x="12889701" y="7908065"/>
                <a:ext cx="1646280" cy="25200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p:cNvPicPr>
            <a:picLocks noChangeAspect="1"/>
          </p:cNvPicPr>
          <p:nvPr/>
        </p:nvPicPr>
        <p:blipFill>
          <a:blip r:embed="rId4"/>
          <a:srcRect/>
          <a:stretch/>
        </p:blipFill>
        <p:spPr>
          <a:xfrm>
            <a:off x="0" y="0"/>
            <a:ext cx="7315199" cy="8229600"/>
          </a:xfrm>
          <a:prstGeom prst="rect">
            <a:avLst/>
          </a:prstGeom>
        </p:spPr>
      </p:pic>
      <p:sp>
        <p:nvSpPr>
          <p:cNvPr id="4" name="Text 0"/>
          <p:cNvSpPr/>
          <p:nvPr/>
        </p:nvSpPr>
        <p:spPr>
          <a:xfrm>
            <a:off x="8101370" y="619244"/>
            <a:ext cx="5742861" cy="1872020"/>
          </a:xfrm>
          <a:prstGeom prst="rect">
            <a:avLst/>
          </a:prstGeom>
          <a:noFill/>
          <a:ln/>
        </p:spPr>
        <p:txBody>
          <a:bodyPr wrap="square" lIns="0" tIns="0" rIns="0" bIns="0" rtlCol="0" anchor="t"/>
          <a:lstStyle/>
          <a:p>
            <a:pPr marL="0" indent="0" algn="l">
              <a:lnSpc>
                <a:spcPts val="4900"/>
              </a:lnSpc>
              <a:buNone/>
            </a:pPr>
            <a:r>
              <a:rPr lang="en-US" sz="3900" b="1" dirty="0">
                <a:solidFill>
                  <a:srgbClr val="F0FCFF"/>
                </a:solidFill>
                <a:latin typeface="Spline Sans Bold" pitchFamily="34" charset="0"/>
                <a:ea typeface="Spline Sans Bold" pitchFamily="34" charset="-122"/>
                <a:cs typeface="Spline Sans Bold" pitchFamily="34" charset="-120"/>
              </a:rPr>
              <a:t>Methodology: Data Acquisition and Preprocessing</a:t>
            </a:r>
            <a:endParaRPr lang="en-US" sz="3900" dirty="0"/>
          </a:p>
        </p:txBody>
      </p:sp>
      <p:sp>
        <p:nvSpPr>
          <p:cNvPr id="5" name="Text 1"/>
          <p:cNvSpPr/>
          <p:nvPr/>
        </p:nvSpPr>
        <p:spPr>
          <a:xfrm>
            <a:off x="8101370" y="2828211"/>
            <a:ext cx="5742861" cy="1797248"/>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We acquire data from public datasets and web scraping. Data augmentation techniques enhance the dataset. We split data into training, validation, and testing sets. Image resizing and normalization ensure consistent input. Handling class imbalance is crucial for accurate results.</a:t>
            </a:r>
            <a:endParaRPr lang="en-US" sz="1750" dirty="0"/>
          </a:p>
        </p:txBody>
      </p:sp>
      <p:sp>
        <p:nvSpPr>
          <p:cNvPr id="6" name="Shape 2"/>
          <p:cNvSpPr/>
          <p:nvPr/>
        </p:nvSpPr>
        <p:spPr>
          <a:xfrm>
            <a:off x="8354020" y="4878110"/>
            <a:ext cx="30480" cy="2732246"/>
          </a:xfrm>
          <a:prstGeom prst="roundRect">
            <a:avLst>
              <a:gd name="adj" fmla="val 1105482"/>
            </a:avLst>
          </a:prstGeom>
          <a:solidFill>
            <a:srgbClr val="FFFFFF">
              <a:alpha val="24000"/>
            </a:srgbClr>
          </a:solidFill>
          <a:ln/>
        </p:spPr>
        <p:txBody>
          <a:bodyPr/>
          <a:lstStyle/>
          <a:p>
            <a:endParaRPr lang="en-US"/>
          </a:p>
        </p:txBody>
      </p:sp>
      <p:sp>
        <p:nvSpPr>
          <p:cNvPr id="7" name="Shape 3"/>
          <p:cNvSpPr/>
          <p:nvPr/>
        </p:nvSpPr>
        <p:spPr>
          <a:xfrm>
            <a:off x="8576250" y="5368171"/>
            <a:ext cx="673894" cy="30480"/>
          </a:xfrm>
          <a:prstGeom prst="roundRect">
            <a:avLst>
              <a:gd name="adj" fmla="val 1105482"/>
            </a:avLst>
          </a:prstGeom>
          <a:solidFill>
            <a:srgbClr val="16FFBB"/>
          </a:solidFill>
          <a:ln/>
        </p:spPr>
        <p:txBody>
          <a:bodyPr/>
          <a:lstStyle/>
          <a:p>
            <a:endParaRPr lang="en-US"/>
          </a:p>
        </p:txBody>
      </p:sp>
      <p:sp>
        <p:nvSpPr>
          <p:cNvPr id="8" name="Shape 4"/>
          <p:cNvSpPr/>
          <p:nvPr/>
        </p:nvSpPr>
        <p:spPr>
          <a:xfrm>
            <a:off x="8101310" y="5130760"/>
            <a:ext cx="505420" cy="505420"/>
          </a:xfrm>
          <a:prstGeom prst="roundRect">
            <a:avLst>
              <a:gd name="adj" fmla="val 66668"/>
            </a:avLst>
          </a:prstGeom>
          <a:solidFill>
            <a:srgbClr val="0A081B"/>
          </a:solidFill>
          <a:ln w="22860">
            <a:solidFill>
              <a:srgbClr val="16FFBB"/>
            </a:solidFill>
            <a:prstDash val="solid"/>
          </a:ln>
        </p:spPr>
        <p:txBody>
          <a:bodyPr/>
          <a:lstStyle/>
          <a:p>
            <a:endParaRPr lang="en-US"/>
          </a:p>
        </p:txBody>
      </p:sp>
      <p:sp>
        <p:nvSpPr>
          <p:cNvPr id="9" name="Text 5"/>
          <p:cNvSpPr/>
          <p:nvPr/>
        </p:nvSpPr>
        <p:spPr>
          <a:xfrm>
            <a:off x="8204240" y="5196245"/>
            <a:ext cx="299442" cy="374333"/>
          </a:xfrm>
          <a:prstGeom prst="rect">
            <a:avLst/>
          </a:prstGeom>
          <a:noFill/>
          <a:ln/>
        </p:spPr>
        <p:txBody>
          <a:bodyPr wrap="none" lIns="0" tIns="0" rIns="0" bIns="0" rtlCol="0" anchor="t"/>
          <a:lstStyle/>
          <a:p>
            <a:pPr marL="0" indent="0" algn="ctr">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1</a:t>
            </a:r>
            <a:endParaRPr lang="en-US" sz="2350" dirty="0"/>
          </a:p>
        </p:txBody>
      </p:sp>
      <p:sp>
        <p:nvSpPr>
          <p:cNvPr id="10" name="Text 6"/>
          <p:cNvSpPr/>
          <p:nvPr/>
        </p:nvSpPr>
        <p:spPr>
          <a:xfrm>
            <a:off x="9477137" y="5102662"/>
            <a:ext cx="2495907" cy="311944"/>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Data Acquisition</a:t>
            </a:r>
            <a:endParaRPr lang="en-US" sz="1950" dirty="0"/>
          </a:p>
        </p:txBody>
      </p:sp>
      <p:sp>
        <p:nvSpPr>
          <p:cNvPr id="11" name="Shape 7"/>
          <p:cNvSpPr/>
          <p:nvPr/>
        </p:nvSpPr>
        <p:spPr>
          <a:xfrm>
            <a:off x="8576250" y="6353770"/>
            <a:ext cx="673894" cy="30480"/>
          </a:xfrm>
          <a:prstGeom prst="roundRect">
            <a:avLst>
              <a:gd name="adj" fmla="val 1105482"/>
            </a:avLst>
          </a:prstGeom>
          <a:solidFill>
            <a:srgbClr val="29DDDA"/>
          </a:solidFill>
          <a:ln/>
        </p:spPr>
        <p:txBody>
          <a:bodyPr/>
          <a:lstStyle/>
          <a:p>
            <a:endParaRPr lang="en-US"/>
          </a:p>
        </p:txBody>
      </p:sp>
      <p:sp>
        <p:nvSpPr>
          <p:cNvPr id="12" name="Shape 8"/>
          <p:cNvSpPr/>
          <p:nvPr/>
        </p:nvSpPr>
        <p:spPr>
          <a:xfrm>
            <a:off x="8101310" y="6116360"/>
            <a:ext cx="505420" cy="505420"/>
          </a:xfrm>
          <a:prstGeom prst="roundRect">
            <a:avLst>
              <a:gd name="adj" fmla="val 66668"/>
            </a:avLst>
          </a:prstGeom>
          <a:solidFill>
            <a:srgbClr val="0A081B"/>
          </a:solidFill>
          <a:ln w="22860">
            <a:solidFill>
              <a:srgbClr val="29DDDA"/>
            </a:solidFill>
            <a:prstDash val="solid"/>
          </a:ln>
        </p:spPr>
        <p:txBody>
          <a:bodyPr/>
          <a:lstStyle/>
          <a:p>
            <a:endParaRPr lang="en-US"/>
          </a:p>
        </p:txBody>
      </p:sp>
      <p:sp>
        <p:nvSpPr>
          <p:cNvPr id="13" name="Text 9"/>
          <p:cNvSpPr/>
          <p:nvPr/>
        </p:nvSpPr>
        <p:spPr>
          <a:xfrm>
            <a:off x="8204240" y="6181844"/>
            <a:ext cx="299442" cy="374333"/>
          </a:xfrm>
          <a:prstGeom prst="rect">
            <a:avLst/>
          </a:prstGeom>
          <a:noFill/>
          <a:ln/>
        </p:spPr>
        <p:txBody>
          <a:bodyPr wrap="none" lIns="0" tIns="0" rIns="0" bIns="0" rtlCol="0" anchor="t"/>
          <a:lstStyle/>
          <a:p>
            <a:pPr marL="0" indent="0" algn="ctr">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2</a:t>
            </a:r>
            <a:endParaRPr lang="en-US" sz="2350" dirty="0"/>
          </a:p>
        </p:txBody>
      </p:sp>
      <p:sp>
        <p:nvSpPr>
          <p:cNvPr id="14" name="Text 10"/>
          <p:cNvSpPr/>
          <p:nvPr/>
        </p:nvSpPr>
        <p:spPr>
          <a:xfrm>
            <a:off x="9477137" y="6088261"/>
            <a:ext cx="2495907" cy="311944"/>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Augmentation</a:t>
            </a:r>
            <a:endParaRPr lang="en-US" sz="1950" dirty="0"/>
          </a:p>
        </p:txBody>
      </p:sp>
      <p:sp>
        <p:nvSpPr>
          <p:cNvPr id="15" name="Shape 11"/>
          <p:cNvSpPr/>
          <p:nvPr/>
        </p:nvSpPr>
        <p:spPr>
          <a:xfrm>
            <a:off x="8576250" y="7339370"/>
            <a:ext cx="673894" cy="30480"/>
          </a:xfrm>
          <a:prstGeom prst="roundRect">
            <a:avLst>
              <a:gd name="adj" fmla="val 1105482"/>
            </a:avLst>
          </a:prstGeom>
          <a:solidFill>
            <a:srgbClr val="37A7E7"/>
          </a:solidFill>
          <a:ln/>
        </p:spPr>
        <p:txBody>
          <a:bodyPr/>
          <a:lstStyle/>
          <a:p>
            <a:endParaRPr lang="en-US"/>
          </a:p>
        </p:txBody>
      </p:sp>
      <p:sp>
        <p:nvSpPr>
          <p:cNvPr id="16" name="Shape 12"/>
          <p:cNvSpPr/>
          <p:nvPr/>
        </p:nvSpPr>
        <p:spPr>
          <a:xfrm>
            <a:off x="8101310" y="7101959"/>
            <a:ext cx="505420" cy="505420"/>
          </a:xfrm>
          <a:prstGeom prst="roundRect">
            <a:avLst>
              <a:gd name="adj" fmla="val 66668"/>
            </a:avLst>
          </a:prstGeom>
          <a:solidFill>
            <a:srgbClr val="0A081B"/>
          </a:solidFill>
          <a:ln w="22860">
            <a:solidFill>
              <a:srgbClr val="37A7E7"/>
            </a:solidFill>
            <a:prstDash val="solid"/>
          </a:ln>
        </p:spPr>
        <p:txBody>
          <a:bodyPr/>
          <a:lstStyle/>
          <a:p>
            <a:endParaRPr lang="en-US"/>
          </a:p>
        </p:txBody>
      </p:sp>
      <p:sp>
        <p:nvSpPr>
          <p:cNvPr id="17" name="Text 13"/>
          <p:cNvSpPr/>
          <p:nvPr/>
        </p:nvSpPr>
        <p:spPr>
          <a:xfrm>
            <a:off x="8204240" y="7167443"/>
            <a:ext cx="299442" cy="374333"/>
          </a:xfrm>
          <a:prstGeom prst="rect">
            <a:avLst/>
          </a:prstGeom>
          <a:noFill/>
          <a:ln/>
        </p:spPr>
        <p:txBody>
          <a:bodyPr wrap="none" lIns="0" tIns="0" rIns="0" bIns="0" rtlCol="0" anchor="t"/>
          <a:lstStyle/>
          <a:p>
            <a:pPr marL="0" indent="0" algn="ctr">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3</a:t>
            </a:r>
            <a:endParaRPr lang="en-US" sz="2350" dirty="0"/>
          </a:p>
        </p:txBody>
      </p:sp>
      <p:sp>
        <p:nvSpPr>
          <p:cNvPr id="18" name="Text 14"/>
          <p:cNvSpPr/>
          <p:nvPr/>
        </p:nvSpPr>
        <p:spPr>
          <a:xfrm>
            <a:off x="9477137" y="7073860"/>
            <a:ext cx="2495907" cy="311944"/>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Data Splitting</a:t>
            </a:r>
            <a:endParaRPr lang="en-US" sz="1950" dirty="0"/>
          </a:p>
        </p:txBody>
      </p:sp>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BE82089E-5792-DB74-4743-3E27AC7A9AC5}"/>
                  </a:ext>
                </a:extLst>
              </p14:cNvPr>
              <p14:cNvContentPartPr/>
              <p14:nvPr/>
            </p14:nvContentPartPr>
            <p14:xfrm>
              <a:off x="13984545" y="7035135"/>
              <a:ext cx="360" cy="360"/>
            </p14:xfrm>
          </p:contentPart>
        </mc:Choice>
        <mc:Fallback xmlns="">
          <p:pic>
            <p:nvPicPr>
              <p:cNvPr id="19" name="Ink 18">
                <a:extLst>
                  <a:ext uri="{FF2B5EF4-FFF2-40B4-BE49-F238E27FC236}">
                    <a16:creationId xmlns:a16="http://schemas.microsoft.com/office/drawing/2014/main" id="{BE82089E-5792-DB74-4743-3E27AC7A9AC5}"/>
                  </a:ext>
                </a:extLst>
              </p:cNvPr>
              <p:cNvPicPr/>
              <p:nvPr/>
            </p:nvPicPr>
            <p:blipFill>
              <a:blip r:embed="rId6"/>
              <a:stretch>
                <a:fillRect/>
              </a:stretch>
            </p:blipFill>
            <p:spPr>
              <a:xfrm>
                <a:off x="13921545" y="697213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1B8347BC-96E7-4A43-69A3-4A60280516EF}"/>
                  </a:ext>
                </a:extLst>
              </p14:cNvPr>
              <p14:cNvContentPartPr/>
              <p14:nvPr/>
            </p14:nvContentPartPr>
            <p14:xfrm>
              <a:off x="12347985" y="7227465"/>
              <a:ext cx="360" cy="360"/>
            </p14:xfrm>
          </p:contentPart>
        </mc:Choice>
        <mc:Fallback xmlns="">
          <p:pic>
            <p:nvPicPr>
              <p:cNvPr id="20" name="Ink 19">
                <a:extLst>
                  <a:ext uri="{FF2B5EF4-FFF2-40B4-BE49-F238E27FC236}">
                    <a16:creationId xmlns:a16="http://schemas.microsoft.com/office/drawing/2014/main" id="{1B8347BC-96E7-4A43-69A3-4A60280516EF}"/>
                  </a:ext>
                </a:extLst>
              </p:cNvPr>
              <p:cNvPicPr/>
              <p:nvPr/>
            </p:nvPicPr>
            <p:blipFill>
              <a:blip r:embed="rId6"/>
              <a:stretch>
                <a:fillRect/>
              </a:stretch>
            </p:blipFill>
            <p:spPr>
              <a:xfrm>
                <a:off x="12285345" y="716446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137883DD-640B-FD85-BF1B-B1E551B9201F}"/>
                  </a:ext>
                </a:extLst>
              </p14:cNvPr>
              <p14:cNvContentPartPr/>
              <p14:nvPr/>
            </p14:nvContentPartPr>
            <p14:xfrm>
              <a:off x="12957645" y="7867185"/>
              <a:ext cx="1472760" cy="15480"/>
            </p14:xfrm>
          </p:contentPart>
        </mc:Choice>
        <mc:Fallback xmlns="">
          <p:pic>
            <p:nvPicPr>
              <p:cNvPr id="22" name="Ink 21">
                <a:extLst>
                  <a:ext uri="{FF2B5EF4-FFF2-40B4-BE49-F238E27FC236}">
                    <a16:creationId xmlns:a16="http://schemas.microsoft.com/office/drawing/2014/main" id="{137883DD-640B-FD85-BF1B-B1E551B9201F}"/>
                  </a:ext>
                </a:extLst>
              </p:cNvPr>
              <p:cNvPicPr/>
              <p:nvPr/>
            </p:nvPicPr>
            <p:blipFill>
              <a:blip r:embed="rId9"/>
              <a:stretch>
                <a:fillRect/>
              </a:stretch>
            </p:blipFill>
            <p:spPr>
              <a:xfrm>
                <a:off x="12894645" y="7804545"/>
                <a:ext cx="15984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EE9A925A-9A77-7646-5139-E47FEC05D050}"/>
                  </a:ext>
                </a:extLst>
              </p14:cNvPr>
              <p14:cNvContentPartPr/>
              <p14:nvPr/>
            </p14:nvContentPartPr>
            <p14:xfrm>
              <a:off x="12957645" y="8029545"/>
              <a:ext cx="1476720" cy="11520"/>
            </p14:xfrm>
          </p:contentPart>
        </mc:Choice>
        <mc:Fallback xmlns="">
          <p:pic>
            <p:nvPicPr>
              <p:cNvPr id="24" name="Ink 23">
                <a:extLst>
                  <a:ext uri="{FF2B5EF4-FFF2-40B4-BE49-F238E27FC236}">
                    <a16:creationId xmlns:a16="http://schemas.microsoft.com/office/drawing/2014/main" id="{EE9A925A-9A77-7646-5139-E47FEC05D050}"/>
                  </a:ext>
                </a:extLst>
              </p:cNvPr>
              <p:cNvPicPr/>
              <p:nvPr/>
            </p:nvPicPr>
            <p:blipFill>
              <a:blip r:embed="rId11"/>
              <a:stretch>
                <a:fillRect/>
              </a:stretch>
            </p:blipFill>
            <p:spPr>
              <a:xfrm>
                <a:off x="12894645" y="7966545"/>
                <a:ext cx="16023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B545592B-8844-D5CE-C77F-CFAEDAB2C3DF}"/>
                  </a:ext>
                </a:extLst>
              </p14:cNvPr>
              <p14:cNvContentPartPr/>
              <p14:nvPr/>
            </p14:nvContentPartPr>
            <p14:xfrm>
              <a:off x="12932805" y="7962585"/>
              <a:ext cx="360" cy="360"/>
            </p14:xfrm>
          </p:contentPart>
        </mc:Choice>
        <mc:Fallback xmlns="">
          <p:pic>
            <p:nvPicPr>
              <p:cNvPr id="25" name="Ink 24">
                <a:extLst>
                  <a:ext uri="{FF2B5EF4-FFF2-40B4-BE49-F238E27FC236}">
                    <a16:creationId xmlns:a16="http://schemas.microsoft.com/office/drawing/2014/main" id="{B545592B-8844-D5CE-C77F-CFAEDAB2C3DF}"/>
                  </a:ext>
                </a:extLst>
              </p:cNvPr>
              <p:cNvPicPr/>
              <p:nvPr/>
            </p:nvPicPr>
            <p:blipFill>
              <a:blip r:embed="rId13"/>
              <a:stretch>
                <a:fillRect/>
              </a:stretch>
            </p:blipFill>
            <p:spPr>
              <a:xfrm>
                <a:off x="12870165" y="789994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682E3953-9351-7E74-B8F5-42643330BC66}"/>
                  </a:ext>
                </a:extLst>
              </p14:cNvPr>
              <p14:cNvContentPartPr/>
              <p14:nvPr/>
            </p14:nvContentPartPr>
            <p14:xfrm>
              <a:off x="14451285" y="7943865"/>
              <a:ext cx="360" cy="360"/>
            </p14:xfrm>
          </p:contentPart>
        </mc:Choice>
        <mc:Fallback xmlns="">
          <p:pic>
            <p:nvPicPr>
              <p:cNvPr id="26" name="Ink 25">
                <a:extLst>
                  <a:ext uri="{FF2B5EF4-FFF2-40B4-BE49-F238E27FC236}">
                    <a16:creationId xmlns:a16="http://schemas.microsoft.com/office/drawing/2014/main" id="{682E3953-9351-7E74-B8F5-42643330BC66}"/>
                  </a:ext>
                </a:extLst>
              </p:cNvPr>
              <p:cNvPicPr/>
              <p:nvPr/>
            </p:nvPicPr>
            <p:blipFill>
              <a:blip r:embed="rId6"/>
              <a:stretch>
                <a:fillRect/>
              </a:stretch>
            </p:blipFill>
            <p:spPr>
              <a:xfrm>
                <a:off x="14388285" y="7880865"/>
                <a:ext cx="126000" cy="1260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4628" y="655796"/>
            <a:ext cx="11038046" cy="662345"/>
          </a:xfrm>
          <a:prstGeom prst="rect">
            <a:avLst/>
          </a:prstGeom>
          <a:noFill/>
          <a:ln/>
        </p:spPr>
        <p:txBody>
          <a:bodyPr wrap="none" lIns="0" tIns="0" rIns="0" bIns="0" rtlCol="0" anchor="t"/>
          <a:lstStyle/>
          <a:p>
            <a:pPr marL="0" indent="0" algn="l">
              <a:lnSpc>
                <a:spcPts val="5200"/>
              </a:lnSpc>
              <a:buNone/>
            </a:pPr>
            <a:r>
              <a:rPr lang="en-US" sz="4150" b="1" dirty="0">
                <a:solidFill>
                  <a:srgbClr val="F0FCFF"/>
                </a:solidFill>
                <a:latin typeface="Spline Sans Bold" pitchFamily="34" charset="0"/>
                <a:ea typeface="Spline Sans Bold" pitchFamily="34" charset="-122"/>
                <a:cs typeface="Spline Sans Bold" pitchFamily="34" charset="-120"/>
              </a:rPr>
              <a:t>Methodology: Model Training and Evaluation</a:t>
            </a:r>
            <a:endParaRPr lang="en-US" sz="4150" dirty="0"/>
          </a:p>
        </p:txBody>
      </p:sp>
      <p:sp>
        <p:nvSpPr>
          <p:cNvPr id="3" name="Text 1"/>
          <p:cNvSpPr/>
          <p:nvPr/>
        </p:nvSpPr>
        <p:spPr>
          <a:xfrm>
            <a:off x="834628" y="1795105"/>
            <a:ext cx="12961144" cy="1144429"/>
          </a:xfrm>
          <a:prstGeom prst="rect">
            <a:avLst/>
          </a:prstGeom>
          <a:noFill/>
          <a:ln/>
        </p:spPr>
        <p:txBody>
          <a:bodyPr wrap="square" lIns="0" tIns="0" rIns="0" bIns="0" rtlCol="0" anchor="t"/>
          <a:lstStyle/>
          <a:p>
            <a:pPr marL="0" indent="0" algn="l">
              <a:lnSpc>
                <a:spcPts val="3000"/>
              </a:lnSpc>
              <a:buNone/>
            </a:pPr>
            <a:r>
              <a:rPr lang="en-US" sz="1850" dirty="0">
                <a:solidFill>
                  <a:srgbClr val="E0E4E6"/>
                </a:solidFill>
                <a:latin typeface="Barlow" pitchFamily="34" charset="0"/>
                <a:ea typeface="Barlow" pitchFamily="34" charset="-122"/>
                <a:cs typeface="Barlow" pitchFamily="34" charset="-120"/>
              </a:rPr>
              <a:t>We train the CNN model using the prepared dataset. Binary cross-entropy is used as the loss function. Adam optimizer adjusts the model's parameters during the training. Monitoring validation loss prevents overfitting. Accuracy, precision, recall, and F1-score evaluate performance.</a:t>
            </a:r>
            <a:endParaRPr lang="en-US" sz="1850" dirty="0"/>
          </a:p>
        </p:txBody>
      </p:sp>
      <p:sp>
        <p:nvSpPr>
          <p:cNvPr id="4" name="Text 2"/>
          <p:cNvSpPr/>
          <p:nvPr/>
        </p:nvSpPr>
        <p:spPr>
          <a:xfrm>
            <a:off x="1997273" y="5233154"/>
            <a:ext cx="2649855" cy="331232"/>
          </a:xfrm>
          <a:prstGeom prst="rect">
            <a:avLst/>
          </a:prstGeom>
          <a:noFill/>
          <a:ln/>
        </p:spPr>
        <p:txBody>
          <a:bodyPr wrap="none" lIns="0" tIns="0" rIns="0" bIns="0" rtlCol="0" anchor="t"/>
          <a:lstStyle/>
          <a:p>
            <a:pPr marL="0" indent="0" algn="r">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Training</a:t>
            </a:r>
            <a:endParaRPr lang="en-US" sz="2050" dirty="0"/>
          </a:p>
        </p:txBody>
      </p:sp>
      <p:pic>
        <p:nvPicPr>
          <p:cNvPr id="5" name="Image 0" descr="preencoded.png"/>
          <p:cNvPicPr>
            <a:picLocks noChangeAspect="1"/>
          </p:cNvPicPr>
          <p:nvPr/>
        </p:nvPicPr>
        <p:blipFill>
          <a:blip r:embed="rId3"/>
          <a:stretch>
            <a:fillRect/>
          </a:stretch>
        </p:blipFill>
        <p:spPr>
          <a:xfrm>
            <a:off x="5124093" y="3207782"/>
            <a:ext cx="4382095" cy="4382095"/>
          </a:xfrm>
          <a:prstGeom prst="rect">
            <a:avLst/>
          </a:prstGeom>
        </p:spPr>
      </p:pic>
      <p:sp>
        <p:nvSpPr>
          <p:cNvPr id="6" name="Text 3"/>
          <p:cNvSpPr/>
          <p:nvPr/>
        </p:nvSpPr>
        <p:spPr>
          <a:xfrm>
            <a:off x="5625763" y="4911983"/>
            <a:ext cx="356830" cy="446008"/>
          </a:xfrm>
          <a:prstGeom prst="rect">
            <a:avLst/>
          </a:prstGeom>
          <a:noFill/>
          <a:ln/>
        </p:spPr>
        <p:txBody>
          <a:bodyPr wrap="none" lIns="0" tIns="0" rIns="0" bIns="0" rtlCol="0" anchor="t"/>
          <a:lstStyle/>
          <a:p>
            <a:pPr marL="0" indent="0" algn="l">
              <a:lnSpc>
                <a:spcPts val="4450"/>
              </a:lnSpc>
              <a:buNone/>
            </a:pPr>
            <a:r>
              <a:rPr lang="en-US" sz="2800" b="1" dirty="0">
                <a:solidFill>
                  <a:srgbClr val="E0E4E6"/>
                </a:solidFill>
                <a:latin typeface="Spline Sans Bold" pitchFamily="34" charset="0"/>
                <a:ea typeface="Spline Sans Bold" pitchFamily="34" charset="-122"/>
                <a:cs typeface="Spline Sans Bold" pitchFamily="34" charset="-120"/>
              </a:rPr>
              <a:t>1</a:t>
            </a:r>
            <a:endParaRPr lang="en-US" sz="2800" dirty="0"/>
          </a:p>
        </p:txBody>
      </p:sp>
      <p:sp>
        <p:nvSpPr>
          <p:cNvPr id="7" name="Text 4"/>
          <p:cNvSpPr/>
          <p:nvPr/>
        </p:nvSpPr>
        <p:spPr>
          <a:xfrm>
            <a:off x="9863852" y="4048244"/>
            <a:ext cx="2649855" cy="331232"/>
          </a:xfrm>
          <a:prstGeom prst="rect">
            <a:avLst/>
          </a:prstGeom>
          <a:noFill/>
          <a:ln/>
        </p:spPr>
        <p:txBody>
          <a:bodyPr wrap="none" lIns="0" tIns="0" rIns="0" bIns="0" rtlCol="0" anchor="t"/>
          <a:lstStyle/>
          <a:p>
            <a:pPr marL="0" indent="0" algn="l">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Optimization</a:t>
            </a:r>
            <a:endParaRPr lang="en-US" sz="2050" dirty="0"/>
          </a:p>
        </p:txBody>
      </p:sp>
      <p:pic>
        <p:nvPicPr>
          <p:cNvPr id="8" name="Image 1" descr="preencoded.png"/>
          <p:cNvPicPr>
            <a:picLocks noChangeAspect="1"/>
          </p:cNvPicPr>
          <p:nvPr/>
        </p:nvPicPr>
        <p:blipFill>
          <a:blip r:embed="rId4"/>
          <a:stretch>
            <a:fillRect/>
          </a:stretch>
        </p:blipFill>
        <p:spPr>
          <a:xfrm>
            <a:off x="5124093" y="3207782"/>
            <a:ext cx="4382095" cy="4382095"/>
          </a:xfrm>
          <a:prstGeom prst="rect">
            <a:avLst/>
          </a:prstGeom>
        </p:spPr>
      </p:pic>
      <p:sp>
        <p:nvSpPr>
          <p:cNvPr id="9" name="Text 5"/>
          <p:cNvSpPr/>
          <p:nvPr/>
        </p:nvSpPr>
        <p:spPr>
          <a:xfrm>
            <a:off x="8120479" y="3999131"/>
            <a:ext cx="356830" cy="446008"/>
          </a:xfrm>
          <a:prstGeom prst="rect">
            <a:avLst/>
          </a:prstGeom>
          <a:noFill/>
          <a:ln/>
        </p:spPr>
        <p:txBody>
          <a:bodyPr wrap="none" lIns="0" tIns="0" rIns="0" bIns="0" rtlCol="0" anchor="t"/>
          <a:lstStyle/>
          <a:p>
            <a:pPr marL="0" indent="0" algn="l">
              <a:lnSpc>
                <a:spcPts val="4450"/>
              </a:lnSpc>
              <a:buNone/>
            </a:pPr>
            <a:r>
              <a:rPr lang="en-US" sz="2800" b="1" dirty="0">
                <a:solidFill>
                  <a:srgbClr val="E0E4E6"/>
                </a:solidFill>
                <a:latin typeface="Spline Sans Bold" pitchFamily="34" charset="0"/>
                <a:ea typeface="Spline Sans Bold" pitchFamily="34" charset="-122"/>
                <a:cs typeface="Spline Sans Bold" pitchFamily="34" charset="-120"/>
              </a:rPr>
              <a:t>2</a:t>
            </a:r>
            <a:endParaRPr lang="en-US" sz="2800" dirty="0"/>
          </a:p>
        </p:txBody>
      </p:sp>
      <p:sp>
        <p:nvSpPr>
          <p:cNvPr id="10" name="Text 6"/>
          <p:cNvSpPr/>
          <p:nvPr/>
        </p:nvSpPr>
        <p:spPr>
          <a:xfrm>
            <a:off x="9863852" y="6418064"/>
            <a:ext cx="2649855" cy="331232"/>
          </a:xfrm>
          <a:prstGeom prst="rect">
            <a:avLst/>
          </a:prstGeom>
          <a:noFill/>
          <a:ln/>
        </p:spPr>
        <p:txBody>
          <a:bodyPr wrap="none" lIns="0" tIns="0" rIns="0" bIns="0" rtlCol="0" anchor="t"/>
          <a:lstStyle/>
          <a:p>
            <a:pPr marL="0" indent="0" algn="l">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Evaluation</a:t>
            </a:r>
            <a:endParaRPr lang="en-US" sz="2050" dirty="0"/>
          </a:p>
        </p:txBody>
      </p:sp>
      <p:pic>
        <p:nvPicPr>
          <p:cNvPr id="11" name="Image 2" descr="preencoded.png"/>
          <p:cNvPicPr>
            <a:picLocks noChangeAspect="1"/>
          </p:cNvPicPr>
          <p:nvPr/>
        </p:nvPicPr>
        <p:blipFill>
          <a:blip r:embed="rId5"/>
          <a:stretch>
            <a:fillRect/>
          </a:stretch>
        </p:blipFill>
        <p:spPr>
          <a:xfrm>
            <a:off x="5124093" y="3195425"/>
            <a:ext cx="4382095" cy="4382095"/>
          </a:xfrm>
          <a:prstGeom prst="rect">
            <a:avLst/>
          </a:prstGeom>
        </p:spPr>
      </p:pic>
      <p:sp>
        <p:nvSpPr>
          <p:cNvPr id="12" name="Text 7"/>
          <p:cNvSpPr/>
          <p:nvPr/>
        </p:nvSpPr>
        <p:spPr>
          <a:xfrm>
            <a:off x="7663755" y="6616005"/>
            <a:ext cx="356830" cy="446008"/>
          </a:xfrm>
          <a:prstGeom prst="rect">
            <a:avLst/>
          </a:prstGeom>
          <a:noFill/>
          <a:ln/>
        </p:spPr>
        <p:txBody>
          <a:bodyPr wrap="none" lIns="0" tIns="0" rIns="0" bIns="0" rtlCol="0" anchor="t"/>
          <a:lstStyle/>
          <a:p>
            <a:pPr marL="0" indent="0" algn="l">
              <a:lnSpc>
                <a:spcPts val="4450"/>
              </a:lnSpc>
              <a:buNone/>
            </a:pPr>
            <a:r>
              <a:rPr lang="en-US" sz="2800" b="1" dirty="0">
                <a:solidFill>
                  <a:srgbClr val="E0E4E6"/>
                </a:solidFill>
                <a:latin typeface="Spline Sans Bold" pitchFamily="34" charset="0"/>
                <a:ea typeface="Spline Sans Bold" pitchFamily="34" charset="-122"/>
                <a:cs typeface="Spline Sans Bold" pitchFamily="34" charset="-120"/>
              </a:rPr>
              <a:t>3</a:t>
            </a:r>
            <a:endParaRPr lang="en-US" sz="2800" dirty="0"/>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3D537F3B-52DE-7FB7-0B29-2A94EFED6089}"/>
                  </a:ext>
                </a:extLst>
              </p14:cNvPr>
              <p14:cNvContentPartPr/>
              <p14:nvPr/>
            </p14:nvContentPartPr>
            <p14:xfrm>
              <a:off x="12959445" y="7855965"/>
              <a:ext cx="1474920" cy="9720"/>
            </p14:xfrm>
          </p:contentPart>
        </mc:Choice>
        <mc:Fallback xmlns="">
          <p:pic>
            <p:nvPicPr>
              <p:cNvPr id="18" name="Ink 17">
                <a:extLst>
                  <a:ext uri="{FF2B5EF4-FFF2-40B4-BE49-F238E27FC236}">
                    <a16:creationId xmlns:a16="http://schemas.microsoft.com/office/drawing/2014/main" id="{3D537F3B-52DE-7FB7-0B29-2A94EFED6089}"/>
                  </a:ext>
                </a:extLst>
              </p:cNvPr>
              <p:cNvPicPr/>
              <p:nvPr/>
            </p:nvPicPr>
            <p:blipFill>
              <a:blip r:embed="rId7"/>
              <a:stretch>
                <a:fillRect/>
              </a:stretch>
            </p:blipFill>
            <p:spPr>
              <a:xfrm>
                <a:off x="12896445" y="7793325"/>
                <a:ext cx="1600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38DAB92A-8B8D-E2A3-A057-1A46E00A86C9}"/>
                  </a:ext>
                </a:extLst>
              </p14:cNvPr>
              <p14:cNvContentPartPr/>
              <p14:nvPr/>
            </p14:nvContentPartPr>
            <p14:xfrm>
              <a:off x="12955485" y="8037045"/>
              <a:ext cx="1486440" cy="720"/>
            </p14:xfrm>
          </p:contentPart>
        </mc:Choice>
        <mc:Fallback xmlns="">
          <p:pic>
            <p:nvPicPr>
              <p:cNvPr id="20" name="Ink 19">
                <a:extLst>
                  <a:ext uri="{FF2B5EF4-FFF2-40B4-BE49-F238E27FC236}">
                    <a16:creationId xmlns:a16="http://schemas.microsoft.com/office/drawing/2014/main" id="{38DAB92A-8B8D-E2A3-A057-1A46E00A86C9}"/>
                  </a:ext>
                </a:extLst>
              </p:cNvPr>
              <p:cNvPicPr/>
              <p:nvPr/>
            </p:nvPicPr>
            <p:blipFill>
              <a:blip r:embed="rId9"/>
              <a:stretch>
                <a:fillRect/>
              </a:stretch>
            </p:blipFill>
            <p:spPr>
              <a:xfrm>
                <a:off x="12892845" y="7911045"/>
                <a:ext cx="16120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44AEEB77-895E-A3DF-551C-427909CBC131}"/>
                  </a:ext>
                </a:extLst>
              </p14:cNvPr>
              <p14:cNvContentPartPr/>
              <p14:nvPr/>
            </p14:nvContentPartPr>
            <p14:xfrm>
              <a:off x="12923445" y="7949205"/>
              <a:ext cx="1530000" cy="720"/>
            </p14:xfrm>
          </p:contentPart>
        </mc:Choice>
        <mc:Fallback xmlns="">
          <p:pic>
            <p:nvPicPr>
              <p:cNvPr id="22" name="Ink 21">
                <a:extLst>
                  <a:ext uri="{FF2B5EF4-FFF2-40B4-BE49-F238E27FC236}">
                    <a16:creationId xmlns:a16="http://schemas.microsoft.com/office/drawing/2014/main" id="{44AEEB77-895E-A3DF-551C-427909CBC131}"/>
                  </a:ext>
                </a:extLst>
              </p:cNvPr>
              <p:cNvPicPr/>
              <p:nvPr/>
            </p:nvPicPr>
            <p:blipFill>
              <a:blip r:embed="rId11"/>
              <a:stretch>
                <a:fillRect/>
              </a:stretch>
            </p:blipFill>
            <p:spPr>
              <a:xfrm>
                <a:off x="12860445" y="7823925"/>
                <a:ext cx="1655640" cy="252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5557" y="508397"/>
            <a:ext cx="6146006" cy="512326"/>
          </a:xfrm>
          <a:prstGeom prst="rect">
            <a:avLst/>
          </a:prstGeom>
          <a:noFill/>
          <a:ln/>
        </p:spPr>
        <p:txBody>
          <a:bodyPr wrap="none" lIns="0" tIns="0" rIns="0" bIns="0" rtlCol="0" anchor="t"/>
          <a:lstStyle/>
          <a:p>
            <a:pPr marL="0" indent="0" algn="l">
              <a:lnSpc>
                <a:spcPts val="4000"/>
              </a:lnSpc>
              <a:buNone/>
            </a:pPr>
            <a:r>
              <a:rPr lang="en-US" sz="3200" b="1" dirty="0">
                <a:solidFill>
                  <a:srgbClr val="F0FCFF"/>
                </a:solidFill>
                <a:latin typeface="Spline Sans Bold" pitchFamily="34" charset="0"/>
                <a:ea typeface="Spline Sans Bold" pitchFamily="34" charset="-122"/>
                <a:cs typeface="Spline Sans Bold" pitchFamily="34" charset="-120"/>
              </a:rPr>
              <a:t>System Architecture: Flowchart</a:t>
            </a:r>
            <a:endParaRPr lang="en-US" sz="3200" dirty="0"/>
          </a:p>
        </p:txBody>
      </p:sp>
      <p:sp>
        <p:nvSpPr>
          <p:cNvPr id="3" name="Text 1"/>
          <p:cNvSpPr/>
          <p:nvPr/>
        </p:nvSpPr>
        <p:spPr>
          <a:xfrm>
            <a:off x="645557" y="1389578"/>
            <a:ext cx="13339286" cy="590074"/>
          </a:xfrm>
          <a:prstGeom prst="rect">
            <a:avLst/>
          </a:prstGeom>
          <a:noFill/>
          <a:ln/>
        </p:spPr>
        <p:txBody>
          <a:bodyPr wrap="squar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The system architecture outlines the face mask detection pipeline. It starts with input images or video and detects faces. After that, preprocessing is performed and classification happens using CNN. The final step is to visualize the classification results.</a:t>
            </a:r>
            <a:endParaRPr lang="en-US" sz="1450" dirty="0"/>
          </a:p>
        </p:txBody>
      </p:sp>
      <p:pic>
        <p:nvPicPr>
          <p:cNvPr id="4" name="Image 0" descr="preencoded.png"/>
          <p:cNvPicPr>
            <a:picLocks noChangeAspect="1"/>
          </p:cNvPicPr>
          <p:nvPr/>
        </p:nvPicPr>
        <p:blipFill>
          <a:blip r:embed="rId3"/>
          <a:stretch>
            <a:fillRect/>
          </a:stretch>
        </p:blipFill>
        <p:spPr>
          <a:xfrm>
            <a:off x="645557" y="2187178"/>
            <a:ext cx="922258" cy="1106805"/>
          </a:xfrm>
          <a:prstGeom prst="rect">
            <a:avLst/>
          </a:prstGeom>
        </p:spPr>
      </p:pic>
      <p:sp>
        <p:nvSpPr>
          <p:cNvPr id="5" name="Text 2"/>
          <p:cNvSpPr/>
          <p:nvPr/>
        </p:nvSpPr>
        <p:spPr>
          <a:xfrm>
            <a:off x="1844516" y="2371606"/>
            <a:ext cx="2049661" cy="256223"/>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Input Image/Video</a:t>
            </a:r>
            <a:endParaRPr lang="en-US" sz="1600" dirty="0"/>
          </a:p>
        </p:txBody>
      </p:sp>
      <p:pic>
        <p:nvPicPr>
          <p:cNvPr id="6" name="Image 1" descr="preencoded.png"/>
          <p:cNvPicPr>
            <a:picLocks noChangeAspect="1"/>
          </p:cNvPicPr>
          <p:nvPr/>
        </p:nvPicPr>
        <p:blipFill>
          <a:blip r:embed="rId4"/>
          <a:stretch>
            <a:fillRect/>
          </a:stretch>
        </p:blipFill>
        <p:spPr>
          <a:xfrm>
            <a:off x="645557" y="3293983"/>
            <a:ext cx="922258" cy="1106805"/>
          </a:xfrm>
          <a:prstGeom prst="rect">
            <a:avLst/>
          </a:prstGeom>
        </p:spPr>
      </p:pic>
      <p:sp>
        <p:nvSpPr>
          <p:cNvPr id="7" name="Text 3"/>
          <p:cNvSpPr/>
          <p:nvPr/>
        </p:nvSpPr>
        <p:spPr>
          <a:xfrm>
            <a:off x="1844516" y="3478411"/>
            <a:ext cx="2049661" cy="256223"/>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Face Detection</a:t>
            </a:r>
            <a:endParaRPr lang="en-US" sz="1600" dirty="0"/>
          </a:p>
        </p:txBody>
      </p:sp>
      <p:pic>
        <p:nvPicPr>
          <p:cNvPr id="8" name="Image 2" descr="preencoded.png"/>
          <p:cNvPicPr>
            <a:picLocks noChangeAspect="1"/>
          </p:cNvPicPr>
          <p:nvPr/>
        </p:nvPicPr>
        <p:blipFill>
          <a:blip r:embed="rId5"/>
          <a:stretch>
            <a:fillRect/>
          </a:stretch>
        </p:blipFill>
        <p:spPr>
          <a:xfrm>
            <a:off x="645557" y="4400788"/>
            <a:ext cx="922258" cy="1106805"/>
          </a:xfrm>
          <a:prstGeom prst="rect">
            <a:avLst/>
          </a:prstGeom>
        </p:spPr>
      </p:pic>
      <p:sp>
        <p:nvSpPr>
          <p:cNvPr id="9" name="Text 4"/>
          <p:cNvSpPr/>
          <p:nvPr/>
        </p:nvSpPr>
        <p:spPr>
          <a:xfrm>
            <a:off x="1844516" y="4585216"/>
            <a:ext cx="2049661" cy="256223"/>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CNN Model</a:t>
            </a:r>
            <a:endParaRPr lang="en-US" sz="1600" dirty="0"/>
          </a:p>
        </p:txBody>
      </p:sp>
      <p:pic>
        <p:nvPicPr>
          <p:cNvPr id="10" name="Image 3" descr="preencoded.png"/>
          <p:cNvPicPr>
            <a:picLocks noChangeAspect="1"/>
          </p:cNvPicPr>
          <p:nvPr/>
        </p:nvPicPr>
        <p:blipFill>
          <a:blip r:embed="rId6"/>
          <a:stretch>
            <a:fillRect/>
          </a:stretch>
        </p:blipFill>
        <p:spPr>
          <a:xfrm>
            <a:off x="645557" y="5507593"/>
            <a:ext cx="922258" cy="1106805"/>
          </a:xfrm>
          <a:prstGeom prst="rect">
            <a:avLst/>
          </a:prstGeom>
        </p:spPr>
      </p:pic>
      <p:sp>
        <p:nvSpPr>
          <p:cNvPr id="11" name="Text 5"/>
          <p:cNvSpPr/>
          <p:nvPr/>
        </p:nvSpPr>
        <p:spPr>
          <a:xfrm>
            <a:off x="1844516" y="5692021"/>
            <a:ext cx="2049661" cy="256223"/>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Mask/No Mask</a:t>
            </a:r>
            <a:endParaRPr lang="en-US" sz="1600" dirty="0"/>
          </a:p>
        </p:txBody>
      </p:sp>
      <p:pic>
        <p:nvPicPr>
          <p:cNvPr id="12" name="Image 4" descr="preencoded.png"/>
          <p:cNvPicPr>
            <a:picLocks noChangeAspect="1"/>
          </p:cNvPicPr>
          <p:nvPr/>
        </p:nvPicPr>
        <p:blipFill>
          <a:blip r:embed="rId7"/>
          <a:stretch>
            <a:fillRect/>
          </a:stretch>
        </p:blipFill>
        <p:spPr>
          <a:xfrm>
            <a:off x="645557" y="6614398"/>
            <a:ext cx="922258" cy="1106805"/>
          </a:xfrm>
          <a:prstGeom prst="rect">
            <a:avLst/>
          </a:prstGeom>
        </p:spPr>
      </p:pic>
      <p:sp>
        <p:nvSpPr>
          <p:cNvPr id="13" name="Text 6"/>
          <p:cNvSpPr/>
          <p:nvPr/>
        </p:nvSpPr>
        <p:spPr>
          <a:xfrm>
            <a:off x="1844516" y="6798826"/>
            <a:ext cx="2049661" cy="256223"/>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Output</a:t>
            </a:r>
            <a:endParaRPr lang="en-US" sz="1600" dirty="0"/>
          </a:p>
        </p:txBody>
      </p:sp>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8B3999B-1926-CE81-9580-3A014691D226}"/>
                  </a:ext>
                </a:extLst>
              </p14:cNvPr>
              <p14:cNvContentPartPr/>
              <p14:nvPr/>
            </p14:nvContentPartPr>
            <p14:xfrm>
              <a:off x="12960473" y="7873940"/>
              <a:ext cx="1456560" cy="2880"/>
            </p14:xfrm>
          </p:contentPart>
        </mc:Choice>
        <mc:Fallback xmlns="">
          <p:pic>
            <p:nvPicPr>
              <p:cNvPr id="15" name="Ink 14">
                <a:extLst>
                  <a:ext uri="{FF2B5EF4-FFF2-40B4-BE49-F238E27FC236}">
                    <a16:creationId xmlns:a16="http://schemas.microsoft.com/office/drawing/2014/main" id="{18B3999B-1926-CE81-9580-3A014691D226}"/>
                  </a:ext>
                </a:extLst>
              </p:cNvPr>
              <p:cNvPicPr/>
              <p:nvPr/>
            </p:nvPicPr>
            <p:blipFill>
              <a:blip r:embed="rId9"/>
              <a:stretch>
                <a:fillRect/>
              </a:stretch>
            </p:blipFill>
            <p:spPr>
              <a:xfrm>
                <a:off x="12897473" y="7810940"/>
                <a:ext cx="1582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AB0EA8F-10CA-179B-7F5A-B3AEBAEA500D}"/>
                  </a:ext>
                </a:extLst>
              </p14:cNvPr>
              <p14:cNvContentPartPr/>
              <p14:nvPr/>
            </p14:nvContentPartPr>
            <p14:xfrm>
              <a:off x="14444033" y="7864220"/>
              <a:ext cx="360" cy="360"/>
            </p14:xfrm>
          </p:contentPart>
        </mc:Choice>
        <mc:Fallback xmlns="">
          <p:pic>
            <p:nvPicPr>
              <p:cNvPr id="16" name="Ink 15">
                <a:extLst>
                  <a:ext uri="{FF2B5EF4-FFF2-40B4-BE49-F238E27FC236}">
                    <a16:creationId xmlns:a16="http://schemas.microsoft.com/office/drawing/2014/main" id="{BAB0EA8F-10CA-179B-7F5A-B3AEBAEA500D}"/>
                  </a:ext>
                </a:extLst>
              </p:cNvPr>
              <p:cNvPicPr/>
              <p:nvPr/>
            </p:nvPicPr>
            <p:blipFill>
              <a:blip r:embed="rId11"/>
              <a:stretch>
                <a:fillRect/>
              </a:stretch>
            </p:blipFill>
            <p:spPr>
              <a:xfrm>
                <a:off x="14381033" y="78012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4CC4965F-66D0-0DE5-2D07-AFCA6C1F9E7E}"/>
                  </a:ext>
                </a:extLst>
              </p14:cNvPr>
              <p14:cNvContentPartPr/>
              <p14:nvPr/>
            </p14:nvContentPartPr>
            <p14:xfrm>
              <a:off x="12965153" y="8015780"/>
              <a:ext cx="1471680" cy="720"/>
            </p14:xfrm>
          </p:contentPart>
        </mc:Choice>
        <mc:Fallback xmlns="">
          <p:pic>
            <p:nvPicPr>
              <p:cNvPr id="18" name="Ink 17">
                <a:extLst>
                  <a:ext uri="{FF2B5EF4-FFF2-40B4-BE49-F238E27FC236}">
                    <a16:creationId xmlns:a16="http://schemas.microsoft.com/office/drawing/2014/main" id="{4CC4965F-66D0-0DE5-2D07-AFCA6C1F9E7E}"/>
                  </a:ext>
                </a:extLst>
              </p:cNvPr>
              <p:cNvPicPr/>
              <p:nvPr/>
            </p:nvPicPr>
            <p:blipFill>
              <a:blip r:embed="rId13"/>
              <a:stretch>
                <a:fillRect/>
              </a:stretch>
            </p:blipFill>
            <p:spPr>
              <a:xfrm>
                <a:off x="12902513" y="7889780"/>
                <a:ext cx="1597320" cy="252000"/>
              </a:xfrm>
              <a:prstGeom prst="rect">
                <a:avLst/>
              </a:prstGeom>
            </p:spPr>
          </p:pic>
        </mc:Fallback>
      </mc:AlternateContent>
      <p:grpSp>
        <p:nvGrpSpPr>
          <p:cNvPr id="43" name="Group 42">
            <a:extLst>
              <a:ext uri="{FF2B5EF4-FFF2-40B4-BE49-F238E27FC236}">
                <a16:creationId xmlns:a16="http://schemas.microsoft.com/office/drawing/2014/main" id="{FD30C30D-4B79-1485-A7C8-9487AF23E69D}"/>
              </a:ext>
            </a:extLst>
          </p:cNvPr>
          <p:cNvGrpSpPr/>
          <p:nvPr/>
        </p:nvGrpSpPr>
        <p:grpSpPr>
          <a:xfrm>
            <a:off x="12938153" y="7943780"/>
            <a:ext cx="1521000" cy="132120"/>
            <a:chOff x="12938153" y="7943780"/>
            <a:chExt cx="1521000" cy="132120"/>
          </a:xfrm>
        </p:grpSpPr>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10D8575B-4D02-40DF-8D58-AC68AAE9694E}"/>
                    </a:ext>
                  </a:extLst>
                </p14:cNvPr>
                <p14:cNvContentPartPr/>
                <p14:nvPr/>
              </p14:nvContentPartPr>
              <p14:xfrm>
                <a:off x="14458793" y="7943780"/>
                <a:ext cx="360" cy="360"/>
              </p14:xfrm>
            </p:contentPart>
          </mc:Choice>
          <mc:Fallback xmlns="">
            <p:pic>
              <p:nvPicPr>
                <p:cNvPr id="19" name="Ink 18">
                  <a:extLst>
                    <a:ext uri="{FF2B5EF4-FFF2-40B4-BE49-F238E27FC236}">
                      <a16:creationId xmlns:a16="http://schemas.microsoft.com/office/drawing/2014/main" id="{10D8575B-4D02-40DF-8D58-AC68AAE9694E}"/>
                    </a:ext>
                  </a:extLst>
                </p:cNvPr>
                <p:cNvPicPr/>
                <p:nvPr/>
              </p:nvPicPr>
              <p:blipFill>
                <a:blip r:embed="rId11"/>
                <a:stretch>
                  <a:fillRect/>
                </a:stretch>
              </p:blipFill>
              <p:spPr>
                <a:xfrm>
                  <a:off x="14395793" y="78807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AF3ABE12-FC3E-0B9B-8343-5E9FC5EB09A7}"/>
                    </a:ext>
                  </a:extLst>
                </p14:cNvPr>
                <p14:cNvContentPartPr/>
                <p14:nvPr/>
              </p14:nvContentPartPr>
              <p14:xfrm>
                <a:off x="12938153" y="7948820"/>
                <a:ext cx="360" cy="360"/>
              </p14:xfrm>
            </p:contentPart>
          </mc:Choice>
          <mc:Fallback xmlns="">
            <p:pic>
              <p:nvPicPr>
                <p:cNvPr id="20" name="Ink 19">
                  <a:extLst>
                    <a:ext uri="{FF2B5EF4-FFF2-40B4-BE49-F238E27FC236}">
                      <a16:creationId xmlns:a16="http://schemas.microsoft.com/office/drawing/2014/main" id="{AF3ABE12-FC3E-0B9B-8343-5E9FC5EB09A7}"/>
                    </a:ext>
                  </a:extLst>
                </p:cNvPr>
                <p:cNvPicPr/>
                <p:nvPr/>
              </p:nvPicPr>
              <p:blipFill>
                <a:blip r:embed="rId11"/>
                <a:stretch>
                  <a:fillRect/>
                </a:stretch>
              </p:blipFill>
              <p:spPr>
                <a:xfrm>
                  <a:off x="12875153" y="78858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0406E998-4581-E144-4C21-AFA6508D8240}"/>
                    </a:ext>
                  </a:extLst>
                </p14:cNvPr>
                <p14:cNvContentPartPr/>
                <p14:nvPr/>
              </p14:nvContentPartPr>
              <p14:xfrm>
                <a:off x="12955433" y="8040620"/>
                <a:ext cx="360" cy="360"/>
              </p14:xfrm>
            </p:contentPart>
          </mc:Choice>
          <mc:Fallback xmlns="">
            <p:pic>
              <p:nvPicPr>
                <p:cNvPr id="21" name="Ink 20">
                  <a:extLst>
                    <a:ext uri="{FF2B5EF4-FFF2-40B4-BE49-F238E27FC236}">
                      <a16:creationId xmlns:a16="http://schemas.microsoft.com/office/drawing/2014/main" id="{0406E998-4581-E144-4C21-AFA6508D8240}"/>
                    </a:ext>
                  </a:extLst>
                </p:cNvPr>
                <p:cNvPicPr/>
                <p:nvPr/>
              </p:nvPicPr>
              <p:blipFill>
                <a:blip r:embed="rId11"/>
                <a:stretch>
                  <a:fillRect/>
                </a:stretch>
              </p:blipFill>
              <p:spPr>
                <a:xfrm>
                  <a:off x="12892793" y="79776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E84A9AAE-66A6-81E2-96C5-9D85429A6F25}"/>
                    </a:ext>
                  </a:extLst>
                </p14:cNvPr>
                <p14:cNvContentPartPr/>
                <p14:nvPr/>
              </p14:nvContentPartPr>
              <p14:xfrm>
                <a:off x="14436473" y="8040620"/>
                <a:ext cx="360" cy="360"/>
              </p14:xfrm>
            </p:contentPart>
          </mc:Choice>
          <mc:Fallback xmlns="">
            <p:pic>
              <p:nvPicPr>
                <p:cNvPr id="23" name="Ink 22">
                  <a:extLst>
                    <a:ext uri="{FF2B5EF4-FFF2-40B4-BE49-F238E27FC236}">
                      <a16:creationId xmlns:a16="http://schemas.microsoft.com/office/drawing/2014/main" id="{E84A9AAE-66A6-81E2-96C5-9D85429A6F25}"/>
                    </a:ext>
                  </a:extLst>
                </p:cNvPr>
                <p:cNvPicPr/>
                <p:nvPr/>
              </p:nvPicPr>
              <p:blipFill>
                <a:blip r:embed="rId11"/>
                <a:stretch>
                  <a:fillRect/>
                </a:stretch>
              </p:blipFill>
              <p:spPr>
                <a:xfrm>
                  <a:off x="14373473" y="79776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E6F787CE-8C4F-7C94-5E55-B4D0F14A9C30}"/>
                    </a:ext>
                  </a:extLst>
                </p14:cNvPr>
                <p14:cNvContentPartPr/>
                <p14:nvPr/>
              </p14:nvContentPartPr>
              <p14:xfrm>
                <a:off x="14379233" y="8040620"/>
                <a:ext cx="360" cy="360"/>
              </p14:xfrm>
            </p:contentPart>
          </mc:Choice>
          <mc:Fallback xmlns="">
            <p:pic>
              <p:nvPicPr>
                <p:cNvPr id="24" name="Ink 23">
                  <a:extLst>
                    <a:ext uri="{FF2B5EF4-FFF2-40B4-BE49-F238E27FC236}">
                      <a16:creationId xmlns:a16="http://schemas.microsoft.com/office/drawing/2014/main" id="{E6F787CE-8C4F-7C94-5E55-B4D0F14A9C30}"/>
                    </a:ext>
                  </a:extLst>
                </p:cNvPr>
                <p:cNvPicPr/>
                <p:nvPr/>
              </p:nvPicPr>
              <p:blipFill>
                <a:blip r:embed="rId11"/>
                <a:stretch>
                  <a:fillRect/>
                </a:stretch>
              </p:blipFill>
              <p:spPr>
                <a:xfrm>
                  <a:off x="14316593" y="79776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EFAEC4A5-B7B0-889A-8B1A-5D25A3DAD5A4}"/>
                    </a:ext>
                  </a:extLst>
                </p14:cNvPr>
                <p14:cNvContentPartPr/>
                <p14:nvPr/>
              </p14:nvContentPartPr>
              <p14:xfrm>
                <a:off x="14260073" y="8043140"/>
                <a:ext cx="360" cy="360"/>
              </p14:xfrm>
            </p:contentPart>
          </mc:Choice>
          <mc:Fallback xmlns="">
            <p:pic>
              <p:nvPicPr>
                <p:cNvPr id="26" name="Ink 25">
                  <a:extLst>
                    <a:ext uri="{FF2B5EF4-FFF2-40B4-BE49-F238E27FC236}">
                      <a16:creationId xmlns:a16="http://schemas.microsoft.com/office/drawing/2014/main" id="{EFAEC4A5-B7B0-889A-8B1A-5D25A3DAD5A4}"/>
                    </a:ext>
                  </a:extLst>
                </p:cNvPr>
                <p:cNvPicPr/>
                <p:nvPr/>
              </p:nvPicPr>
              <p:blipFill>
                <a:blip r:embed="rId11"/>
                <a:stretch>
                  <a:fillRect/>
                </a:stretch>
              </p:blipFill>
              <p:spPr>
                <a:xfrm>
                  <a:off x="14197073" y="79801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D13F170B-0D4D-9063-0524-8CB8379579FC}"/>
                    </a:ext>
                  </a:extLst>
                </p14:cNvPr>
                <p14:cNvContentPartPr/>
                <p14:nvPr/>
              </p14:nvContentPartPr>
              <p14:xfrm>
                <a:off x="14111033" y="8043140"/>
                <a:ext cx="360" cy="360"/>
              </p14:xfrm>
            </p:contentPart>
          </mc:Choice>
          <mc:Fallback xmlns="">
            <p:pic>
              <p:nvPicPr>
                <p:cNvPr id="27" name="Ink 26">
                  <a:extLst>
                    <a:ext uri="{FF2B5EF4-FFF2-40B4-BE49-F238E27FC236}">
                      <a16:creationId xmlns:a16="http://schemas.microsoft.com/office/drawing/2014/main" id="{D13F170B-0D4D-9063-0524-8CB8379579FC}"/>
                    </a:ext>
                  </a:extLst>
                </p:cNvPr>
                <p:cNvPicPr/>
                <p:nvPr/>
              </p:nvPicPr>
              <p:blipFill>
                <a:blip r:embed="rId11"/>
                <a:stretch>
                  <a:fillRect/>
                </a:stretch>
              </p:blipFill>
              <p:spPr>
                <a:xfrm>
                  <a:off x="14048033" y="79801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DD27E939-553F-B556-3150-8ED2D8A29CC6}"/>
                    </a:ext>
                  </a:extLst>
                </p14:cNvPr>
                <p14:cNvContentPartPr/>
                <p14:nvPr/>
              </p14:nvContentPartPr>
              <p14:xfrm>
                <a:off x="13996553" y="8055380"/>
                <a:ext cx="360" cy="360"/>
              </p14:xfrm>
            </p:contentPart>
          </mc:Choice>
          <mc:Fallback xmlns="">
            <p:pic>
              <p:nvPicPr>
                <p:cNvPr id="29" name="Ink 28">
                  <a:extLst>
                    <a:ext uri="{FF2B5EF4-FFF2-40B4-BE49-F238E27FC236}">
                      <a16:creationId xmlns:a16="http://schemas.microsoft.com/office/drawing/2014/main" id="{DD27E939-553F-B556-3150-8ED2D8A29CC6}"/>
                    </a:ext>
                  </a:extLst>
                </p:cNvPr>
                <p:cNvPicPr/>
                <p:nvPr/>
              </p:nvPicPr>
              <p:blipFill>
                <a:blip r:embed="rId11"/>
                <a:stretch>
                  <a:fillRect/>
                </a:stretch>
              </p:blipFill>
              <p:spPr>
                <a:xfrm>
                  <a:off x="13933913" y="79927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7A4FF284-82AC-029B-65DA-1F3FF004F389}"/>
                    </a:ext>
                  </a:extLst>
                </p14:cNvPr>
                <p14:cNvContentPartPr/>
                <p14:nvPr/>
              </p14:nvContentPartPr>
              <p14:xfrm>
                <a:off x="13897193" y="8055380"/>
                <a:ext cx="360" cy="360"/>
              </p14:xfrm>
            </p:contentPart>
          </mc:Choice>
          <mc:Fallback xmlns="">
            <p:pic>
              <p:nvPicPr>
                <p:cNvPr id="30" name="Ink 29">
                  <a:extLst>
                    <a:ext uri="{FF2B5EF4-FFF2-40B4-BE49-F238E27FC236}">
                      <a16:creationId xmlns:a16="http://schemas.microsoft.com/office/drawing/2014/main" id="{7A4FF284-82AC-029B-65DA-1F3FF004F389}"/>
                    </a:ext>
                  </a:extLst>
                </p:cNvPr>
                <p:cNvPicPr/>
                <p:nvPr/>
              </p:nvPicPr>
              <p:blipFill>
                <a:blip r:embed="rId11"/>
                <a:stretch>
                  <a:fillRect/>
                </a:stretch>
              </p:blipFill>
              <p:spPr>
                <a:xfrm>
                  <a:off x="13834193" y="79927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4EDAD80C-E82B-5105-546F-A649F5280B6E}"/>
                    </a:ext>
                  </a:extLst>
                </p14:cNvPr>
                <p14:cNvContentPartPr/>
                <p14:nvPr/>
              </p14:nvContentPartPr>
              <p14:xfrm>
                <a:off x="13743113" y="8070500"/>
                <a:ext cx="360" cy="360"/>
              </p14:xfrm>
            </p:contentPart>
          </mc:Choice>
          <mc:Fallback xmlns="">
            <p:pic>
              <p:nvPicPr>
                <p:cNvPr id="32" name="Ink 31">
                  <a:extLst>
                    <a:ext uri="{FF2B5EF4-FFF2-40B4-BE49-F238E27FC236}">
                      <a16:creationId xmlns:a16="http://schemas.microsoft.com/office/drawing/2014/main" id="{4EDAD80C-E82B-5105-546F-A649F5280B6E}"/>
                    </a:ext>
                  </a:extLst>
                </p:cNvPr>
                <p:cNvPicPr/>
                <p:nvPr/>
              </p:nvPicPr>
              <p:blipFill>
                <a:blip r:embed="rId11"/>
                <a:stretch>
                  <a:fillRect/>
                </a:stretch>
              </p:blipFill>
              <p:spPr>
                <a:xfrm>
                  <a:off x="13680473" y="80075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F8E176CB-4940-F8D0-57DC-B1DE7F0DF870}"/>
                    </a:ext>
                  </a:extLst>
                </p14:cNvPr>
                <p14:cNvContentPartPr/>
                <p14:nvPr/>
              </p14:nvContentPartPr>
              <p14:xfrm>
                <a:off x="13589033" y="8070500"/>
                <a:ext cx="360" cy="360"/>
              </p14:xfrm>
            </p:contentPart>
          </mc:Choice>
          <mc:Fallback xmlns="">
            <p:pic>
              <p:nvPicPr>
                <p:cNvPr id="34" name="Ink 33">
                  <a:extLst>
                    <a:ext uri="{FF2B5EF4-FFF2-40B4-BE49-F238E27FC236}">
                      <a16:creationId xmlns:a16="http://schemas.microsoft.com/office/drawing/2014/main" id="{F8E176CB-4940-F8D0-57DC-B1DE7F0DF870}"/>
                    </a:ext>
                  </a:extLst>
                </p:cNvPr>
                <p:cNvPicPr/>
                <p:nvPr/>
              </p:nvPicPr>
              <p:blipFill>
                <a:blip r:embed="rId11"/>
                <a:stretch>
                  <a:fillRect/>
                </a:stretch>
              </p:blipFill>
              <p:spPr>
                <a:xfrm>
                  <a:off x="13526393" y="80075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77B31D3D-E5EA-A5D1-B050-F1EE037074B3}"/>
                    </a:ext>
                  </a:extLst>
                </p14:cNvPr>
                <p14:cNvContentPartPr/>
                <p14:nvPr/>
              </p14:nvContentPartPr>
              <p14:xfrm>
                <a:off x="13442513" y="8075540"/>
                <a:ext cx="360" cy="360"/>
              </p14:xfrm>
            </p:contentPart>
          </mc:Choice>
          <mc:Fallback xmlns="">
            <p:pic>
              <p:nvPicPr>
                <p:cNvPr id="35" name="Ink 34">
                  <a:extLst>
                    <a:ext uri="{FF2B5EF4-FFF2-40B4-BE49-F238E27FC236}">
                      <a16:creationId xmlns:a16="http://schemas.microsoft.com/office/drawing/2014/main" id="{77B31D3D-E5EA-A5D1-B050-F1EE037074B3}"/>
                    </a:ext>
                  </a:extLst>
                </p:cNvPr>
                <p:cNvPicPr/>
                <p:nvPr/>
              </p:nvPicPr>
              <p:blipFill>
                <a:blip r:embed="rId11"/>
                <a:stretch>
                  <a:fillRect/>
                </a:stretch>
              </p:blipFill>
              <p:spPr>
                <a:xfrm>
                  <a:off x="13379873" y="80125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46331D52-5EDC-D386-885B-3318093EA2A3}"/>
                    </a:ext>
                  </a:extLst>
                </p14:cNvPr>
                <p14:cNvContentPartPr/>
                <p14:nvPr/>
              </p14:nvContentPartPr>
              <p14:xfrm>
                <a:off x="13280873" y="8075540"/>
                <a:ext cx="360" cy="360"/>
              </p14:xfrm>
            </p:contentPart>
          </mc:Choice>
          <mc:Fallback xmlns="">
            <p:pic>
              <p:nvPicPr>
                <p:cNvPr id="37" name="Ink 36">
                  <a:extLst>
                    <a:ext uri="{FF2B5EF4-FFF2-40B4-BE49-F238E27FC236}">
                      <a16:creationId xmlns:a16="http://schemas.microsoft.com/office/drawing/2014/main" id="{46331D52-5EDC-D386-885B-3318093EA2A3}"/>
                    </a:ext>
                  </a:extLst>
                </p:cNvPr>
                <p:cNvPicPr/>
                <p:nvPr/>
              </p:nvPicPr>
              <p:blipFill>
                <a:blip r:embed="rId11"/>
                <a:stretch>
                  <a:fillRect/>
                </a:stretch>
              </p:blipFill>
              <p:spPr>
                <a:xfrm>
                  <a:off x="13218233" y="80125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Ink 38">
                  <a:extLst>
                    <a:ext uri="{FF2B5EF4-FFF2-40B4-BE49-F238E27FC236}">
                      <a16:creationId xmlns:a16="http://schemas.microsoft.com/office/drawing/2014/main" id="{5345390C-2282-59A3-76D4-0A1734F227B0}"/>
                    </a:ext>
                  </a:extLst>
                </p14:cNvPr>
                <p14:cNvContentPartPr/>
                <p14:nvPr/>
              </p14:nvContentPartPr>
              <p14:xfrm>
                <a:off x="13129313" y="8075540"/>
                <a:ext cx="360" cy="360"/>
              </p14:xfrm>
            </p:contentPart>
          </mc:Choice>
          <mc:Fallback xmlns="">
            <p:pic>
              <p:nvPicPr>
                <p:cNvPr id="39" name="Ink 38">
                  <a:extLst>
                    <a:ext uri="{FF2B5EF4-FFF2-40B4-BE49-F238E27FC236}">
                      <a16:creationId xmlns:a16="http://schemas.microsoft.com/office/drawing/2014/main" id="{5345390C-2282-59A3-76D4-0A1734F227B0}"/>
                    </a:ext>
                  </a:extLst>
                </p:cNvPr>
                <p:cNvPicPr/>
                <p:nvPr/>
              </p:nvPicPr>
              <p:blipFill>
                <a:blip r:embed="rId11"/>
                <a:stretch>
                  <a:fillRect/>
                </a:stretch>
              </p:blipFill>
              <p:spPr>
                <a:xfrm>
                  <a:off x="13066673" y="80125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3613174-7E4D-3097-39B1-D1B1F2E29B70}"/>
                    </a:ext>
                  </a:extLst>
                </p14:cNvPr>
                <p14:cNvContentPartPr/>
                <p14:nvPr/>
              </p14:nvContentPartPr>
              <p14:xfrm>
                <a:off x="13089713" y="8075540"/>
                <a:ext cx="360" cy="360"/>
              </p14:xfrm>
            </p:contentPart>
          </mc:Choice>
          <mc:Fallback xmlns="">
            <p:pic>
              <p:nvPicPr>
                <p:cNvPr id="41" name="Ink 40">
                  <a:extLst>
                    <a:ext uri="{FF2B5EF4-FFF2-40B4-BE49-F238E27FC236}">
                      <a16:creationId xmlns:a16="http://schemas.microsoft.com/office/drawing/2014/main" id="{83613174-7E4D-3097-39B1-D1B1F2E29B70}"/>
                    </a:ext>
                  </a:extLst>
                </p:cNvPr>
                <p:cNvPicPr/>
                <p:nvPr/>
              </p:nvPicPr>
              <p:blipFill>
                <a:blip r:embed="rId11"/>
                <a:stretch>
                  <a:fillRect/>
                </a:stretch>
              </p:blipFill>
              <p:spPr>
                <a:xfrm>
                  <a:off x="13026713" y="80125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Ink 41">
                  <a:extLst>
                    <a:ext uri="{FF2B5EF4-FFF2-40B4-BE49-F238E27FC236}">
                      <a16:creationId xmlns:a16="http://schemas.microsoft.com/office/drawing/2014/main" id="{CA55038A-AD45-BFEB-CB3C-C85ADB44669F}"/>
                    </a:ext>
                  </a:extLst>
                </p14:cNvPr>
                <p14:cNvContentPartPr/>
                <p14:nvPr/>
              </p14:nvContentPartPr>
              <p14:xfrm>
                <a:off x="13057313" y="8075540"/>
                <a:ext cx="360" cy="360"/>
              </p14:xfrm>
            </p:contentPart>
          </mc:Choice>
          <mc:Fallback xmlns="">
            <p:pic>
              <p:nvPicPr>
                <p:cNvPr id="42" name="Ink 41">
                  <a:extLst>
                    <a:ext uri="{FF2B5EF4-FFF2-40B4-BE49-F238E27FC236}">
                      <a16:creationId xmlns:a16="http://schemas.microsoft.com/office/drawing/2014/main" id="{CA55038A-AD45-BFEB-CB3C-C85ADB44669F}"/>
                    </a:ext>
                  </a:extLst>
                </p:cNvPr>
                <p:cNvPicPr/>
                <p:nvPr/>
              </p:nvPicPr>
              <p:blipFill>
                <a:blip r:embed="rId11"/>
                <a:stretch>
                  <a:fillRect/>
                </a:stretch>
              </p:blipFill>
              <p:spPr>
                <a:xfrm>
                  <a:off x="12994673" y="8012540"/>
                  <a:ext cx="126000" cy="126000"/>
                </a:xfrm>
                <a:prstGeom prst="rect">
                  <a:avLst/>
                </a:prstGeom>
              </p:spPr>
            </p:pic>
          </mc:Fallback>
        </mc:AlternateContent>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 name="Text 0"/>
          <p:cNvSpPr/>
          <p:nvPr/>
        </p:nvSpPr>
        <p:spPr>
          <a:xfrm>
            <a:off x="541867" y="886658"/>
            <a:ext cx="13224497" cy="1371600"/>
          </a:xfrm>
          <a:prstGeom prst="rect">
            <a:avLst/>
          </a:prstGeom>
          <a:noFill/>
          <a:ln/>
        </p:spPr>
        <p:txBody>
          <a:bodyPr wrap="squar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Results and Performance Analysis</a:t>
            </a:r>
            <a:endParaRPr lang="en-US" sz="4300" dirty="0"/>
          </a:p>
        </p:txBody>
      </p:sp>
      <p:sp>
        <p:nvSpPr>
          <p:cNvPr id="5" name="Text 1"/>
          <p:cNvSpPr/>
          <p:nvPr/>
        </p:nvSpPr>
        <p:spPr>
          <a:xfrm>
            <a:off x="660399" y="1764149"/>
            <a:ext cx="13105965" cy="1356360"/>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We evaluate the model using accuracy, precision, recall, and F1-score. We compare results with existing methods. We also analyze failure cases and identify improvements. Benchmarking performance on different hardware helps optimize deployment.</a:t>
            </a:r>
          </a:p>
          <a:p>
            <a:pPr marL="0" indent="0" algn="l">
              <a:lnSpc>
                <a:spcPts val="3100"/>
              </a:lnSpc>
              <a:buNone/>
            </a:pPr>
            <a:endParaRPr lang="en-US" sz="1900" dirty="0">
              <a:solidFill>
                <a:srgbClr val="E0E4E6"/>
              </a:solidFill>
              <a:latin typeface="Barlow" pitchFamily="34" charset="0"/>
            </a:endParaRPr>
          </a:p>
          <a:p>
            <a:pPr marL="0" indent="0" algn="l">
              <a:lnSpc>
                <a:spcPts val="3100"/>
              </a:lnSpc>
              <a:buNone/>
            </a:pPr>
            <a:endParaRPr lang="en-US" sz="1900" dirty="0"/>
          </a:p>
        </p:txBody>
      </p:sp>
      <p:sp>
        <p:nvSpPr>
          <p:cNvPr id="11" name="Text 7"/>
          <p:cNvSpPr/>
          <p:nvPr/>
        </p:nvSpPr>
        <p:spPr>
          <a:xfrm>
            <a:off x="6612493" y="5363885"/>
            <a:ext cx="3195280"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14" name="Text 10"/>
          <p:cNvSpPr/>
          <p:nvPr/>
        </p:nvSpPr>
        <p:spPr>
          <a:xfrm>
            <a:off x="6612493" y="6070402"/>
            <a:ext cx="3195280"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15" name="Text 11"/>
          <p:cNvSpPr/>
          <p:nvPr/>
        </p:nvSpPr>
        <p:spPr>
          <a:xfrm>
            <a:off x="10309027" y="6070402"/>
            <a:ext cx="3195280"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16" name="Shape 12"/>
          <p:cNvSpPr/>
          <p:nvPr/>
        </p:nvSpPr>
        <p:spPr>
          <a:xfrm>
            <a:off x="6365677" y="6621185"/>
            <a:ext cx="7385447" cy="706517"/>
          </a:xfrm>
          <a:prstGeom prst="rect">
            <a:avLst/>
          </a:prstGeom>
          <a:solidFill>
            <a:srgbClr val="000000">
              <a:alpha val="4000"/>
            </a:srgbClr>
          </a:solidFill>
          <a:ln/>
        </p:spPr>
        <p:txBody>
          <a:bodyPr/>
          <a:lstStyle/>
          <a:p>
            <a:endParaRPr lang="en-US"/>
          </a:p>
        </p:txBody>
      </p:sp>
      <p:sp>
        <p:nvSpPr>
          <p:cNvPr id="17" name="Text 13"/>
          <p:cNvSpPr/>
          <p:nvPr/>
        </p:nvSpPr>
        <p:spPr>
          <a:xfrm>
            <a:off x="6612493" y="6776918"/>
            <a:ext cx="3195280"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18" name="Text 14"/>
          <p:cNvSpPr/>
          <p:nvPr/>
        </p:nvSpPr>
        <p:spPr>
          <a:xfrm>
            <a:off x="10309027" y="6776918"/>
            <a:ext cx="3195280" cy="395049"/>
          </a:xfrm>
          <a:prstGeom prst="rect">
            <a:avLst/>
          </a:prstGeom>
          <a:noFill/>
          <a:ln/>
        </p:spPr>
        <p:txBody>
          <a:bodyPr wrap="none" lIns="0" tIns="0" rIns="0" bIns="0" rtlCol="0" anchor="t"/>
          <a:lstStyle/>
          <a:p>
            <a:pPr marL="0" indent="0" algn="l">
              <a:lnSpc>
                <a:spcPts val="3100"/>
              </a:lnSpc>
              <a:buNone/>
            </a:pPr>
            <a:endParaRPr lang="en-US" sz="1900" dirty="0"/>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4900041B-B6B7-26B6-6A6B-D4570187BF3B}"/>
                  </a:ext>
                </a:extLst>
              </p14:cNvPr>
              <p14:cNvContentPartPr/>
              <p14:nvPr/>
            </p14:nvContentPartPr>
            <p14:xfrm>
              <a:off x="12957510" y="7869375"/>
              <a:ext cx="1476720" cy="11880"/>
            </p14:xfrm>
          </p:contentPart>
        </mc:Choice>
        <mc:Fallback xmlns="">
          <p:pic>
            <p:nvPicPr>
              <p:cNvPr id="21" name="Ink 20">
                <a:extLst>
                  <a:ext uri="{FF2B5EF4-FFF2-40B4-BE49-F238E27FC236}">
                    <a16:creationId xmlns:a16="http://schemas.microsoft.com/office/drawing/2014/main" id="{4900041B-B6B7-26B6-6A6B-D4570187BF3B}"/>
                  </a:ext>
                </a:extLst>
              </p:cNvPr>
              <p:cNvPicPr/>
              <p:nvPr/>
            </p:nvPicPr>
            <p:blipFill>
              <a:blip r:embed="rId6"/>
              <a:stretch>
                <a:fillRect/>
              </a:stretch>
            </p:blipFill>
            <p:spPr>
              <a:xfrm>
                <a:off x="12894510" y="7806375"/>
                <a:ext cx="16023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4466496E-26B1-29C6-2857-ED8283AE4B58}"/>
                  </a:ext>
                </a:extLst>
              </p14:cNvPr>
              <p14:cNvContentPartPr/>
              <p14:nvPr/>
            </p14:nvContentPartPr>
            <p14:xfrm>
              <a:off x="12959670" y="8040735"/>
              <a:ext cx="1482480" cy="360"/>
            </p14:xfrm>
          </p:contentPart>
        </mc:Choice>
        <mc:Fallback xmlns="">
          <p:pic>
            <p:nvPicPr>
              <p:cNvPr id="23" name="Ink 22">
                <a:extLst>
                  <a:ext uri="{FF2B5EF4-FFF2-40B4-BE49-F238E27FC236}">
                    <a16:creationId xmlns:a16="http://schemas.microsoft.com/office/drawing/2014/main" id="{4466496E-26B1-29C6-2857-ED8283AE4B58}"/>
                  </a:ext>
                </a:extLst>
              </p:cNvPr>
              <p:cNvPicPr/>
              <p:nvPr/>
            </p:nvPicPr>
            <p:blipFill>
              <a:blip r:embed="rId8"/>
              <a:stretch>
                <a:fillRect/>
              </a:stretch>
            </p:blipFill>
            <p:spPr>
              <a:xfrm>
                <a:off x="12896670" y="7977735"/>
                <a:ext cx="1608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31E1E71-F31B-8372-529B-3F6418919AD5}"/>
                  </a:ext>
                </a:extLst>
              </p14:cNvPr>
              <p14:cNvContentPartPr/>
              <p14:nvPr/>
            </p14:nvContentPartPr>
            <p14:xfrm>
              <a:off x="14441790" y="7949295"/>
              <a:ext cx="360" cy="360"/>
            </p14:xfrm>
          </p:contentPart>
        </mc:Choice>
        <mc:Fallback xmlns="">
          <p:pic>
            <p:nvPicPr>
              <p:cNvPr id="24" name="Ink 23">
                <a:extLst>
                  <a:ext uri="{FF2B5EF4-FFF2-40B4-BE49-F238E27FC236}">
                    <a16:creationId xmlns:a16="http://schemas.microsoft.com/office/drawing/2014/main" id="{731E1E71-F31B-8372-529B-3F6418919AD5}"/>
                  </a:ext>
                </a:extLst>
              </p:cNvPr>
              <p:cNvPicPr/>
              <p:nvPr/>
            </p:nvPicPr>
            <p:blipFill>
              <a:blip r:embed="rId10"/>
              <a:stretch>
                <a:fillRect/>
              </a:stretch>
            </p:blipFill>
            <p:spPr>
              <a:xfrm>
                <a:off x="14378790" y="788665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57D17E1D-33FE-A0DA-7093-C67060107D8A}"/>
                  </a:ext>
                </a:extLst>
              </p14:cNvPr>
              <p14:cNvContentPartPr/>
              <p14:nvPr/>
            </p14:nvContentPartPr>
            <p14:xfrm>
              <a:off x="12917550" y="7966575"/>
              <a:ext cx="360" cy="360"/>
            </p14:xfrm>
          </p:contentPart>
        </mc:Choice>
        <mc:Fallback xmlns="">
          <p:pic>
            <p:nvPicPr>
              <p:cNvPr id="25" name="Ink 24">
                <a:extLst>
                  <a:ext uri="{FF2B5EF4-FFF2-40B4-BE49-F238E27FC236}">
                    <a16:creationId xmlns:a16="http://schemas.microsoft.com/office/drawing/2014/main" id="{57D17E1D-33FE-A0DA-7093-C67060107D8A}"/>
                  </a:ext>
                </a:extLst>
              </p:cNvPr>
              <p:cNvPicPr/>
              <p:nvPr/>
            </p:nvPicPr>
            <p:blipFill>
              <a:blip r:embed="rId10"/>
              <a:stretch>
                <a:fillRect/>
              </a:stretch>
            </p:blipFill>
            <p:spPr>
              <a:xfrm>
                <a:off x="12854910" y="7903575"/>
                <a:ext cx="126000" cy="126000"/>
              </a:xfrm>
              <a:prstGeom prst="rect">
                <a:avLst/>
              </a:prstGeom>
            </p:spPr>
          </p:pic>
        </mc:Fallback>
      </mc:AlternateContent>
      <p:pic>
        <p:nvPicPr>
          <p:cNvPr id="28" name="Picture 27">
            <a:extLst>
              <a:ext uri="{FF2B5EF4-FFF2-40B4-BE49-F238E27FC236}">
                <a16:creationId xmlns:a16="http://schemas.microsoft.com/office/drawing/2014/main" id="{FF53F940-78E4-0397-8845-E16EC28C9EE5}"/>
              </a:ext>
            </a:extLst>
          </p:cNvPr>
          <p:cNvPicPr>
            <a:picLocks noChangeAspect="1"/>
          </p:cNvPicPr>
          <p:nvPr/>
        </p:nvPicPr>
        <p:blipFill>
          <a:blip r:embed="rId12"/>
          <a:stretch>
            <a:fillRect/>
          </a:stretch>
        </p:blipFill>
        <p:spPr>
          <a:xfrm>
            <a:off x="2810366" y="3375333"/>
            <a:ext cx="6601746" cy="42392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TotalTime>
  <Words>705</Words>
  <Application>Microsoft Office PowerPoint</Application>
  <PresentationFormat>Custom</PresentationFormat>
  <Paragraphs>83</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Barlow</vt:lpstr>
      <vt:lpstr>Arial Black</vt:lpstr>
      <vt:lpstr>Calibri</vt:lpstr>
      <vt:lpstr>Arial</vt:lpstr>
      <vt:lpstr>Aptos</vt:lpstr>
      <vt:lpstr>Spline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Rupesh</cp:lastModifiedBy>
  <cp:revision>5</cp:revision>
  <dcterms:created xsi:type="dcterms:W3CDTF">2025-03-18T12:33:56Z</dcterms:created>
  <dcterms:modified xsi:type="dcterms:W3CDTF">2025-04-28T04:02:17Z</dcterms:modified>
</cp:coreProperties>
</file>